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image4.jpeg" ContentType="image/jpeg"/>
  <Override PartName="/ppt/media/media1.mp4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17995900" cy="90297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 b="def" i="def"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7" name="Shape 35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Arial"/>
      </a:defRPr>
    </a:lvl1pPr>
    <a:lvl2pPr indent="228600" latinLnBrk="0">
      <a:defRPr sz="1200">
        <a:latin typeface="+mn-lt"/>
        <a:ea typeface="+mn-ea"/>
        <a:cs typeface="+mn-cs"/>
        <a:sym typeface="Arial"/>
      </a:defRPr>
    </a:lvl2pPr>
    <a:lvl3pPr indent="457200" latinLnBrk="0">
      <a:defRPr sz="1200">
        <a:latin typeface="+mn-lt"/>
        <a:ea typeface="+mn-ea"/>
        <a:cs typeface="+mn-cs"/>
        <a:sym typeface="Arial"/>
      </a:defRPr>
    </a:lvl3pPr>
    <a:lvl4pPr indent="685800" latinLnBrk="0">
      <a:defRPr sz="1200">
        <a:latin typeface="+mn-lt"/>
        <a:ea typeface="+mn-ea"/>
        <a:cs typeface="+mn-cs"/>
        <a:sym typeface="Arial"/>
      </a:defRPr>
    </a:lvl4pPr>
    <a:lvl5pPr indent="914400" latinLnBrk="0">
      <a:defRPr sz="1200">
        <a:latin typeface="+mn-lt"/>
        <a:ea typeface="+mn-ea"/>
        <a:cs typeface="+mn-cs"/>
        <a:sym typeface="Arial"/>
      </a:defRPr>
    </a:lvl5pPr>
    <a:lvl6pPr indent="1143000" latinLnBrk="0">
      <a:defRPr sz="1200">
        <a:latin typeface="+mn-lt"/>
        <a:ea typeface="+mn-ea"/>
        <a:cs typeface="+mn-cs"/>
        <a:sym typeface="Arial"/>
      </a:defRPr>
    </a:lvl6pPr>
    <a:lvl7pPr indent="1371600" latinLnBrk="0">
      <a:defRPr sz="1200">
        <a:latin typeface="+mn-lt"/>
        <a:ea typeface="+mn-ea"/>
        <a:cs typeface="+mn-cs"/>
        <a:sym typeface="Arial"/>
      </a:defRPr>
    </a:lvl7pPr>
    <a:lvl8pPr indent="1600200" latinLnBrk="0">
      <a:defRPr sz="1200">
        <a:latin typeface="+mn-lt"/>
        <a:ea typeface="+mn-ea"/>
        <a:cs typeface="+mn-cs"/>
        <a:sym typeface="Arial"/>
      </a:defRPr>
    </a:lvl8pPr>
    <a:lvl9pPr indent="1828800" latinLnBrk="0">
      <a:defRPr sz="12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Layouts/_rels/slideLayout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2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.tif"/><Relationship Id="rId4" Type="http://schemas.openxmlformats.org/officeDocument/2006/relationships/image" Target="../media/image2.png"/></Relationships>

</file>

<file path=ppt/slideLayouts/_rels/slideLayout2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.tif"/><Relationship Id="rId4" Type="http://schemas.openxmlformats.org/officeDocument/2006/relationships/image" Target="../media/image2.pn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.tif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
</file>

<file path=ppt/slideLayouts/_rels/slideLayout3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3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Layouts/_rels/slideLayout3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Layouts/_rels/slideLayout3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 del título"/>
          <p:cNvSpPr txBox="1"/>
          <p:nvPr>
            <p:ph type="title"/>
          </p:nvPr>
        </p:nvSpPr>
        <p:spPr>
          <a:xfrm>
            <a:off x="2250083" y="1478817"/>
            <a:ext cx="13500497" cy="3145884"/>
          </a:xfrm>
          <a:prstGeom prst="rect">
            <a:avLst/>
          </a:prstGeom>
        </p:spPr>
        <p:txBody>
          <a:bodyPr anchor="b"/>
          <a:lstStyle>
            <a:lvl1pPr algn="ctr">
              <a:defRPr sz="7900"/>
            </a:lvl1pPr>
          </a:lstStyle>
          <a:p>
            <a:pPr/>
            <a:r>
              <a:t>Texto del título</a:t>
            </a:r>
          </a:p>
        </p:txBody>
      </p:sp>
      <p:sp>
        <p:nvSpPr>
          <p:cNvPr id="13" name="Nivel de texto 1…"/>
          <p:cNvSpPr txBox="1"/>
          <p:nvPr>
            <p:ph type="body" sz="quarter" idx="1"/>
          </p:nvPr>
        </p:nvSpPr>
        <p:spPr>
          <a:xfrm>
            <a:off x="2250083" y="4746018"/>
            <a:ext cx="13500497" cy="218162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3100"/>
            </a:lvl1pPr>
            <a:lvl2pPr marL="0" indent="602406" algn="ctr">
              <a:buSzTx/>
              <a:buFontTx/>
              <a:buNone/>
              <a:defRPr sz="3100"/>
            </a:lvl2pPr>
            <a:lvl3pPr marL="0" indent="1204812" algn="ctr">
              <a:buSzTx/>
              <a:buFontTx/>
              <a:buNone/>
              <a:defRPr sz="3100"/>
            </a:lvl3pPr>
            <a:lvl4pPr marL="0" indent="1807219" algn="ctr">
              <a:buSzTx/>
              <a:buFontTx/>
              <a:buNone/>
              <a:defRPr sz="3100"/>
            </a:lvl4pPr>
            <a:lvl5pPr marL="0" indent="2409626" algn="ctr">
              <a:buSzTx/>
              <a:buFontTx/>
              <a:buNone/>
              <a:defRPr sz="31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94" name="Nivel de texto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o del título"/>
          <p:cNvSpPr txBox="1"/>
          <p:nvPr>
            <p:ph type="title"/>
          </p:nvPr>
        </p:nvSpPr>
        <p:spPr>
          <a:xfrm>
            <a:off x="12881723" y="481085"/>
            <a:ext cx="3881394" cy="7657636"/>
          </a:xfrm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103" name="Nivel de texto 1…"/>
          <p:cNvSpPr txBox="1"/>
          <p:nvPr>
            <p:ph type="body" idx="1"/>
          </p:nvPr>
        </p:nvSpPr>
        <p:spPr>
          <a:xfrm>
            <a:off x="1237545" y="481085"/>
            <a:ext cx="11419172" cy="7657636"/>
          </a:xfrm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04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o del título"/>
          <p:cNvSpPr txBox="1"/>
          <p:nvPr>
            <p:ph type="title"/>
          </p:nvPr>
        </p:nvSpPr>
        <p:spPr>
          <a:xfrm>
            <a:off x="0" y="0"/>
            <a:ext cx="15114842" cy="803204"/>
          </a:xfrm>
          <a:prstGeom prst="rect">
            <a:avLst/>
          </a:prstGeom>
        </p:spPr>
        <p:txBody>
          <a:bodyPr/>
          <a:lstStyle>
            <a:lvl1pPr>
              <a:defRPr sz="5000">
                <a:solidFill>
                  <a:srgbClr val="595959"/>
                </a:solidFill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12" name="Nivel de texto 1…"/>
          <p:cNvSpPr txBox="1"/>
          <p:nvPr>
            <p:ph type="body" idx="1"/>
          </p:nvPr>
        </p:nvSpPr>
        <p:spPr>
          <a:xfrm>
            <a:off x="900033" y="1353090"/>
            <a:ext cx="16200598" cy="6718699"/>
          </a:xfrm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1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o del título"/>
          <p:cNvSpPr txBox="1"/>
          <p:nvPr>
            <p:ph type="title"/>
          </p:nvPr>
        </p:nvSpPr>
        <p:spPr>
          <a:xfrm>
            <a:off x="400017" y="85294"/>
            <a:ext cx="16775620" cy="509675"/>
          </a:xfrm>
          <a:prstGeom prst="rect">
            <a:avLst/>
          </a:prstGeom>
        </p:spPr>
        <p:txBody>
          <a:bodyPr/>
          <a:lstStyle>
            <a:lvl1pPr>
              <a:defRPr b="1" sz="2800"/>
            </a:lvl1pPr>
          </a:lstStyle>
          <a:p>
            <a:pPr/>
            <a:r>
              <a:t>Texto del título</a:t>
            </a:r>
          </a:p>
        </p:txBody>
      </p:sp>
      <p:sp>
        <p:nvSpPr>
          <p:cNvPr id="121" name="Número de diapositiva"/>
          <p:cNvSpPr txBox="1"/>
          <p:nvPr>
            <p:ph type="sldNum" sz="quarter" idx="2"/>
          </p:nvPr>
        </p:nvSpPr>
        <p:spPr>
          <a:xfrm>
            <a:off x="8698018" y="8127893"/>
            <a:ext cx="4199044" cy="4826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129" name="Nivel de texto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0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o del título"/>
          <p:cNvSpPr txBox="1"/>
          <p:nvPr>
            <p:ph type="title"/>
          </p:nvPr>
        </p:nvSpPr>
        <p:spPr>
          <a:xfrm>
            <a:off x="2249488" y="1479550"/>
            <a:ext cx="13501688" cy="3144839"/>
          </a:xfrm>
          <a:prstGeom prst="rect">
            <a:avLst/>
          </a:prstGeom>
        </p:spPr>
        <p:txBody>
          <a:bodyPr anchor="b"/>
          <a:lstStyle>
            <a:lvl1pPr algn="ctr" defTabSz="914400">
              <a:defRPr sz="6000"/>
            </a:lvl1pPr>
          </a:lstStyle>
          <a:p>
            <a:pPr/>
            <a:r>
              <a:t>Texto del título</a:t>
            </a:r>
          </a:p>
        </p:txBody>
      </p:sp>
      <p:sp>
        <p:nvSpPr>
          <p:cNvPr id="138" name="Nivel de texto 1…"/>
          <p:cNvSpPr txBox="1"/>
          <p:nvPr>
            <p:ph type="body" sz="quarter" idx="1"/>
          </p:nvPr>
        </p:nvSpPr>
        <p:spPr>
          <a:xfrm>
            <a:off x="2249488" y="4746625"/>
            <a:ext cx="13501688" cy="2181225"/>
          </a:xfrm>
          <a:prstGeom prst="rect">
            <a:avLst/>
          </a:prstGeom>
        </p:spPr>
        <p:txBody>
          <a:bodyPr/>
          <a:lstStyle>
            <a:lvl1pPr marL="0" indent="0" algn="ctr" defTabSz="914400">
              <a:spcBef>
                <a:spcPts val="1000"/>
              </a:spcBef>
              <a:buSzTx/>
              <a:buFontTx/>
              <a:buNone/>
              <a:defRPr sz="2400"/>
            </a:lvl1pPr>
            <a:lvl2pPr marL="0" indent="457200" algn="ctr" defTabSz="914400">
              <a:spcBef>
                <a:spcPts val="1000"/>
              </a:spcBef>
              <a:buSzTx/>
              <a:buFontTx/>
              <a:buNone/>
              <a:defRPr sz="2400"/>
            </a:lvl2pPr>
            <a:lvl3pPr marL="0" indent="914400" algn="ctr" defTabSz="914400">
              <a:spcBef>
                <a:spcPts val="1000"/>
              </a:spcBef>
              <a:buSzTx/>
              <a:buFontTx/>
              <a:buNone/>
              <a:defRPr sz="2400"/>
            </a:lvl3pPr>
            <a:lvl4pPr marL="0" indent="1371600" algn="ctr" defTabSz="914400">
              <a:spcBef>
                <a:spcPts val="1000"/>
              </a:spcBef>
              <a:buSzTx/>
              <a:buFontTx/>
              <a:buNone/>
              <a:defRPr sz="2400"/>
            </a:lvl4pPr>
            <a:lvl5pPr marL="0" indent="1828800" algn="ctr" defTabSz="914400">
              <a:spcBef>
                <a:spcPts val="1000"/>
              </a:spcBef>
              <a:buSzTx/>
              <a:buFontTx/>
              <a:buNone/>
              <a:defRPr sz="24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9" name="Número de diapositiva"/>
          <p:cNvSpPr txBox="1"/>
          <p:nvPr>
            <p:ph type="sldNum" sz="quarter" idx="2"/>
          </p:nvPr>
        </p:nvSpPr>
        <p:spPr>
          <a:xfrm>
            <a:off x="16488757" y="8484029"/>
            <a:ext cx="273656" cy="26425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o del título"/>
          <p:cNvSpPr txBox="1"/>
          <p:nvPr>
            <p:ph type="title"/>
          </p:nvPr>
        </p:nvSpPr>
        <p:spPr>
          <a:xfrm>
            <a:off x="1238250" y="481012"/>
            <a:ext cx="15524163" cy="1746251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pPr/>
            <a:r>
              <a:t>Texto del título</a:t>
            </a:r>
          </a:p>
        </p:txBody>
      </p:sp>
      <p:sp>
        <p:nvSpPr>
          <p:cNvPr id="147" name="Nivel de texto 1…"/>
          <p:cNvSpPr txBox="1"/>
          <p:nvPr>
            <p:ph type="body" idx="1"/>
          </p:nvPr>
        </p:nvSpPr>
        <p:spPr>
          <a:xfrm>
            <a:off x="1238250" y="2405063"/>
            <a:ext cx="15524163" cy="5734051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defRPr sz="2800"/>
            </a:lvl1pPr>
            <a:lvl2pPr marL="723900" indent="-266700" defTabSz="914400">
              <a:spcBef>
                <a:spcPts val="1000"/>
              </a:spcBef>
              <a:defRPr sz="2800"/>
            </a:lvl2pPr>
            <a:lvl3pPr marL="1234439" indent="-320039" defTabSz="914400">
              <a:spcBef>
                <a:spcPts val="1000"/>
              </a:spcBef>
              <a:defRPr sz="2800"/>
            </a:lvl3pPr>
            <a:lvl4pPr marL="1727200" indent="-355600" defTabSz="914400">
              <a:spcBef>
                <a:spcPts val="1000"/>
              </a:spcBef>
              <a:defRPr sz="2800"/>
            </a:lvl4pPr>
            <a:lvl5pPr marL="2184400" indent="-355600" defTabSz="914400">
              <a:spcBef>
                <a:spcPts val="1000"/>
              </a:spcBef>
              <a:defRPr sz="28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8" name="Número de diapositiva"/>
          <p:cNvSpPr txBox="1"/>
          <p:nvPr>
            <p:ph type="sldNum" sz="quarter" idx="2"/>
          </p:nvPr>
        </p:nvSpPr>
        <p:spPr>
          <a:xfrm>
            <a:off x="16488757" y="8484029"/>
            <a:ext cx="273656" cy="26425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o del título"/>
          <p:cNvSpPr txBox="1"/>
          <p:nvPr>
            <p:ph type="title"/>
          </p:nvPr>
        </p:nvSpPr>
        <p:spPr>
          <a:xfrm>
            <a:off x="1228725" y="2252663"/>
            <a:ext cx="15525750" cy="3759201"/>
          </a:xfrm>
          <a:prstGeom prst="rect">
            <a:avLst/>
          </a:prstGeom>
        </p:spPr>
        <p:txBody>
          <a:bodyPr anchor="b"/>
          <a:lstStyle>
            <a:lvl1pPr defTabSz="914400">
              <a:defRPr sz="6000"/>
            </a:lvl1pPr>
          </a:lstStyle>
          <a:p>
            <a:pPr/>
            <a:r>
              <a:t>Texto del título</a:t>
            </a:r>
          </a:p>
        </p:txBody>
      </p:sp>
      <p:sp>
        <p:nvSpPr>
          <p:cNvPr id="156" name="Nivel de texto 1…"/>
          <p:cNvSpPr txBox="1"/>
          <p:nvPr>
            <p:ph type="body" sz="quarter" idx="1"/>
          </p:nvPr>
        </p:nvSpPr>
        <p:spPr>
          <a:xfrm>
            <a:off x="1228725" y="6046787"/>
            <a:ext cx="15525750" cy="1976438"/>
          </a:xfrm>
          <a:prstGeom prst="rect">
            <a:avLst/>
          </a:prstGeom>
        </p:spPr>
        <p:txBody>
          <a:bodyPr/>
          <a:lstStyle>
            <a:lvl1pPr marL="0" indent="0" defTabSz="914400"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 defTabSz="914400"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 defTabSz="914400"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 defTabSz="914400"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 defTabSz="914400"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57" name="Número de diapositiva"/>
          <p:cNvSpPr txBox="1"/>
          <p:nvPr>
            <p:ph type="sldNum" sz="quarter" idx="2"/>
          </p:nvPr>
        </p:nvSpPr>
        <p:spPr>
          <a:xfrm>
            <a:off x="16488757" y="8484029"/>
            <a:ext cx="273656" cy="26425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o del título"/>
          <p:cNvSpPr txBox="1"/>
          <p:nvPr>
            <p:ph type="title"/>
          </p:nvPr>
        </p:nvSpPr>
        <p:spPr>
          <a:xfrm>
            <a:off x="1238250" y="481012"/>
            <a:ext cx="15524163" cy="1746251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pPr/>
            <a:r>
              <a:t>Texto del título</a:t>
            </a:r>
          </a:p>
        </p:txBody>
      </p:sp>
      <p:sp>
        <p:nvSpPr>
          <p:cNvPr id="165" name="Nivel de texto 1…"/>
          <p:cNvSpPr txBox="1"/>
          <p:nvPr>
            <p:ph type="body" sz="half" idx="1"/>
          </p:nvPr>
        </p:nvSpPr>
        <p:spPr>
          <a:xfrm>
            <a:off x="1238250" y="2405063"/>
            <a:ext cx="7685089" cy="5734051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defRPr sz="2800"/>
            </a:lvl1pPr>
            <a:lvl2pPr marL="723900" indent="-266700" defTabSz="914400">
              <a:spcBef>
                <a:spcPts val="1000"/>
              </a:spcBef>
              <a:defRPr sz="2800"/>
            </a:lvl2pPr>
            <a:lvl3pPr marL="1234439" indent="-320039" defTabSz="914400">
              <a:spcBef>
                <a:spcPts val="1000"/>
              </a:spcBef>
              <a:defRPr sz="2800"/>
            </a:lvl3pPr>
            <a:lvl4pPr marL="1727200" indent="-355600" defTabSz="914400">
              <a:spcBef>
                <a:spcPts val="1000"/>
              </a:spcBef>
              <a:defRPr sz="2800"/>
            </a:lvl4pPr>
            <a:lvl5pPr marL="2184400" indent="-355600" defTabSz="914400">
              <a:spcBef>
                <a:spcPts val="1000"/>
              </a:spcBef>
              <a:defRPr sz="28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66" name="Número de diapositiva"/>
          <p:cNvSpPr txBox="1"/>
          <p:nvPr>
            <p:ph type="sldNum" sz="quarter" idx="2"/>
          </p:nvPr>
        </p:nvSpPr>
        <p:spPr>
          <a:xfrm>
            <a:off x="16488757" y="8484029"/>
            <a:ext cx="273656" cy="26425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o del título"/>
          <p:cNvSpPr txBox="1"/>
          <p:nvPr>
            <p:ph type="title"/>
          </p:nvPr>
        </p:nvSpPr>
        <p:spPr>
          <a:xfrm>
            <a:off x="1239837" y="481012"/>
            <a:ext cx="15525751" cy="1746251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pPr/>
            <a:r>
              <a:t>Texto del título</a:t>
            </a:r>
          </a:p>
        </p:txBody>
      </p:sp>
      <p:sp>
        <p:nvSpPr>
          <p:cNvPr id="174" name="Nivel de texto 1…"/>
          <p:cNvSpPr txBox="1"/>
          <p:nvPr>
            <p:ph type="body" sz="quarter" idx="1"/>
          </p:nvPr>
        </p:nvSpPr>
        <p:spPr>
          <a:xfrm>
            <a:off x="1239837" y="2214563"/>
            <a:ext cx="7615238" cy="1085851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1000"/>
              </a:spcBef>
              <a:buSzTx/>
              <a:buFontTx/>
              <a:buNone/>
              <a:defRPr b="1" sz="2400"/>
            </a:lvl1pPr>
            <a:lvl2pPr marL="0" indent="457200" defTabSz="914400">
              <a:spcBef>
                <a:spcPts val="1000"/>
              </a:spcBef>
              <a:buSzTx/>
              <a:buFontTx/>
              <a:buNone/>
              <a:defRPr b="1" sz="2400"/>
            </a:lvl2pPr>
            <a:lvl3pPr marL="0" indent="914400" defTabSz="914400">
              <a:spcBef>
                <a:spcPts val="1000"/>
              </a:spcBef>
              <a:buSzTx/>
              <a:buFontTx/>
              <a:buNone/>
              <a:defRPr b="1" sz="2400"/>
            </a:lvl3pPr>
            <a:lvl4pPr marL="0" indent="1371600" defTabSz="914400">
              <a:spcBef>
                <a:spcPts val="1000"/>
              </a:spcBef>
              <a:buSzTx/>
              <a:buFontTx/>
              <a:buNone/>
              <a:defRPr b="1" sz="2400"/>
            </a:lvl4pPr>
            <a:lvl5pPr marL="0" indent="1828800" defTabSz="914400">
              <a:spcBef>
                <a:spcPts val="1000"/>
              </a:spcBef>
              <a:buSzTx/>
              <a:buFontTx/>
              <a:buNone/>
              <a:defRPr b="1" sz="24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75" name="Marcador de texto 4"/>
          <p:cNvSpPr/>
          <p:nvPr>
            <p:ph type="body" sz="quarter" idx="13"/>
          </p:nvPr>
        </p:nvSpPr>
        <p:spPr>
          <a:xfrm>
            <a:off x="9112250" y="2214563"/>
            <a:ext cx="7653339" cy="1085851"/>
          </a:xfrm>
          <a:prstGeom prst="rect">
            <a:avLst/>
          </a:prstGeom>
        </p:spPr>
        <p:txBody>
          <a:bodyPr anchor="b"/>
          <a:lstStyle/>
          <a:p>
            <a:pPr marL="0" indent="0" defTabSz="914400">
              <a:spcBef>
                <a:spcPts val="10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176" name="Número de diapositiva"/>
          <p:cNvSpPr txBox="1"/>
          <p:nvPr>
            <p:ph type="sldNum" sz="quarter" idx="2"/>
          </p:nvPr>
        </p:nvSpPr>
        <p:spPr>
          <a:xfrm>
            <a:off x="16488757" y="8484029"/>
            <a:ext cx="273656" cy="26425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22" name="Nivel de texto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o del título"/>
          <p:cNvSpPr txBox="1"/>
          <p:nvPr>
            <p:ph type="title"/>
          </p:nvPr>
        </p:nvSpPr>
        <p:spPr>
          <a:xfrm>
            <a:off x="1238250" y="481012"/>
            <a:ext cx="15524163" cy="1746251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pPr/>
            <a:r>
              <a:t>Texto del título</a:t>
            </a:r>
          </a:p>
        </p:txBody>
      </p:sp>
      <p:sp>
        <p:nvSpPr>
          <p:cNvPr id="184" name="Número de diapositiva"/>
          <p:cNvSpPr txBox="1"/>
          <p:nvPr>
            <p:ph type="sldNum" sz="quarter" idx="2"/>
          </p:nvPr>
        </p:nvSpPr>
        <p:spPr>
          <a:xfrm>
            <a:off x="16488757" y="8484029"/>
            <a:ext cx="273656" cy="26425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Número de diapositiva"/>
          <p:cNvSpPr txBox="1"/>
          <p:nvPr>
            <p:ph type="sldNum" sz="quarter" idx="2"/>
          </p:nvPr>
        </p:nvSpPr>
        <p:spPr>
          <a:xfrm>
            <a:off x="16488757" y="8484029"/>
            <a:ext cx="273656" cy="26425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o del título"/>
          <p:cNvSpPr txBox="1"/>
          <p:nvPr>
            <p:ph type="title"/>
          </p:nvPr>
        </p:nvSpPr>
        <p:spPr>
          <a:xfrm>
            <a:off x="1239837" y="601662"/>
            <a:ext cx="5805489" cy="2109788"/>
          </a:xfrm>
          <a:prstGeom prst="rect">
            <a:avLst/>
          </a:prstGeom>
        </p:spPr>
        <p:txBody>
          <a:bodyPr anchor="b"/>
          <a:lstStyle>
            <a:lvl1pPr defTabSz="914400">
              <a:defRPr sz="3200"/>
            </a:lvl1pPr>
          </a:lstStyle>
          <a:p>
            <a:pPr/>
            <a:r>
              <a:t>Texto del título</a:t>
            </a:r>
          </a:p>
        </p:txBody>
      </p:sp>
      <p:sp>
        <p:nvSpPr>
          <p:cNvPr id="199" name="Nivel de texto 1…"/>
          <p:cNvSpPr txBox="1"/>
          <p:nvPr>
            <p:ph type="body" sz="half" idx="1"/>
          </p:nvPr>
        </p:nvSpPr>
        <p:spPr>
          <a:xfrm>
            <a:off x="7653338" y="1301750"/>
            <a:ext cx="9112251" cy="6421438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defRPr sz="3200"/>
            </a:lvl1pPr>
            <a:lvl2pPr marL="718457" indent="-261257" defTabSz="914400">
              <a:spcBef>
                <a:spcPts val="1000"/>
              </a:spcBef>
              <a:defRPr sz="3200"/>
            </a:lvl2pPr>
            <a:lvl3pPr marL="1219200" indent="-304800" defTabSz="914400">
              <a:spcBef>
                <a:spcPts val="1000"/>
              </a:spcBef>
              <a:defRPr sz="3200"/>
            </a:lvl3pPr>
            <a:lvl4pPr marL="1737360" indent="-365760" defTabSz="914400">
              <a:spcBef>
                <a:spcPts val="1000"/>
              </a:spcBef>
              <a:defRPr sz="3200"/>
            </a:lvl4pPr>
            <a:lvl5pPr marL="2194560" indent="-365760" defTabSz="914400">
              <a:spcBef>
                <a:spcPts val="1000"/>
              </a:spcBef>
              <a:defRPr sz="32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00" name="Marcador de texto 3"/>
          <p:cNvSpPr/>
          <p:nvPr>
            <p:ph type="body" sz="quarter" idx="13"/>
          </p:nvPr>
        </p:nvSpPr>
        <p:spPr>
          <a:xfrm>
            <a:off x="1239837" y="2711450"/>
            <a:ext cx="5805488" cy="5021263"/>
          </a:xfrm>
          <a:prstGeom prst="rect">
            <a:avLst/>
          </a:prstGeom>
        </p:spPr>
        <p:txBody>
          <a:bodyPr/>
          <a:lstStyle/>
          <a:p>
            <a:pPr marL="0" indent="0" defTabSz="914400">
              <a:spcBef>
                <a:spcPts val="1000"/>
              </a:spcBef>
              <a:buSzTx/>
              <a:buFontTx/>
              <a:buNone/>
              <a:defRPr sz="1600"/>
            </a:pPr>
          </a:p>
        </p:txBody>
      </p:sp>
      <p:sp>
        <p:nvSpPr>
          <p:cNvPr id="201" name="Número de diapositiva"/>
          <p:cNvSpPr txBox="1"/>
          <p:nvPr>
            <p:ph type="sldNum" sz="quarter" idx="2"/>
          </p:nvPr>
        </p:nvSpPr>
        <p:spPr>
          <a:xfrm>
            <a:off x="16488757" y="8484029"/>
            <a:ext cx="273656" cy="26425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xto del título"/>
          <p:cNvSpPr txBox="1"/>
          <p:nvPr>
            <p:ph type="title"/>
          </p:nvPr>
        </p:nvSpPr>
        <p:spPr>
          <a:xfrm>
            <a:off x="1239837" y="601662"/>
            <a:ext cx="5805489" cy="2109788"/>
          </a:xfrm>
          <a:prstGeom prst="rect">
            <a:avLst/>
          </a:prstGeom>
        </p:spPr>
        <p:txBody>
          <a:bodyPr anchor="b"/>
          <a:lstStyle>
            <a:lvl1pPr defTabSz="914400">
              <a:defRPr sz="3200"/>
            </a:lvl1pPr>
          </a:lstStyle>
          <a:p>
            <a:pPr/>
            <a:r>
              <a:t>Texto del título</a:t>
            </a:r>
          </a:p>
        </p:txBody>
      </p:sp>
      <p:sp>
        <p:nvSpPr>
          <p:cNvPr id="209" name="Marcador de posición de imagen 2"/>
          <p:cNvSpPr/>
          <p:nvPr>
            <p:ph type="pic" sz="half" idx="13"/>
          </p:nvPr>
        </p:nvSpPr>
        <p:spPr>
          <a:xfrm>
            <a:off x="7653338" y="1301750"/>
            <a:ext cx="9112251" cy="642143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10" name="Nivel de texto 1…"/>
          <p:cNvSpPr txBox="1"/>
          <p:nvPr>
            <p:ph type="body" sz="quarter" idx="1"/>
          </p:nvPr>
        </p:nvSpPr>
        <p:spPr>
          <a:xfrm>
            <a:off x="1239837" y="2711450"/>
            <a:ext cx="5805489" cy="5021263"/>
          </a:xfrm>
          <a:prstGeom prst="rect">
            <a:avLst/>
          </a:prstGeom>
        </p:spPr>
        <p:txBody>
          <a:bodyPr/>
          <a:lstStyle>
            <a:lvl1pPr marL="0" indent="0" defTabSz="914400">
              <a:spcBef>
                <a:spcPts val="1000"/>
              </a:spcBef>
              <a:buSzTx/>
              <a:buFontTx/>
              <a:buNone/>
              <a:defRPr sz="1600"/>
            </a:lvl1pPr>
            <a:lvl2pPr marL="0" indent="457200" defTabSz="914400">
              <a:spcBef>
                <a:spcPts val="1000"/>
              </a:spcBef>
              <a:buSzTx/>
              <a:buFontTx/>
              <a:buNone/>
              <a:defRPr sz="1600"/>
            </a:lvl2pPr>
            <a:lvl3pPr marL="0" indent="914400" defTabSz="914400">
              <a:spcBef>
                <a:spcPts val="1000"/>
              </a:spcBef>
              <a:buSzTx/>
              <a:buFontTx/>
              <a:buNone/>
              <a:defRPr sz="1600"/>
            </a:lvl3pPr>
            <a:lvl4pPr marL="0" indent="1371600" defTabSz="914400">
              <a:spcBef>
                <a:spcPts val="1000"/>
              </a:spcBef>
              <a:buSzTx/>
              <a:buFontTx/>
              <a:buNone/>
              <a:defRPr sz="1600"/>
            </a:lvl4pPr>
            <a:lvl5pPr marL="0" indent="1828800" defTabSz="914400">
              <a:spcBef>
                <a:spcPts val="1000"/>
              </a:spcBef>
              <a:buSzTx/>
              <a:buFontTx/>
              <a:buNone/>
              <a:defRPr sz="16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11" name="Número de diapositiva"/>
          <p:cNvSpPr txBox="1"/>
          <p:nvPr>
            <p:ph type="sldNum" sz="quarter" idx="2"/>
          </p:nvPr>
        </p:nvSpPr>
        <p:spPr>
          <a:xfrm>
            <a:off x="16488757" y="8484029"/>
            <a:ext cx="273656" cy="26425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exto del título"/>
          <p:cNvSpPr txBox="1"/>
          <p:nvPr>
            <p:ph type="title"/>
          </p:nvPr>
        </p:nvSpPr>
        <p:spPr>
          <a:xfrm>
            <a:off x="1238250" y="481012"/>
            <a:ext cx="15524163" cy="1746251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pPr/>
            <a:r>
              <a:t>Texto del título</a:t>
            </a:r>
          </a:p>
        </p:txBody>
      </p:sp>
      <p:sp>
        <p:nvSpPr>
          <p:cNvPr id="219" name="Nivel de texto 1…"/>
          <p:cNvSpPr txBox="1"/>
          <p:nvPr>
            <p:ph type="body" idx="1"/>
          </p:nvPr>
        </p:nvSpPr>
        <p:spPr>
          <a:xfrm>
            <a:off x="1238250" y="2405063"/>
            <a:ext cx="15524163" cy="5734051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defRPr sz="2800"/>
            </a:lvl1pPr>
            <a:lvl2pPr marL="723900" indent="-266700" defTabSz="914400">
              <a:spcBef>
                <a:spcPts val="1000"/>
              </a:spcBef>
              <a:defRPr sz="2800"/>
            </a:lvl2pPr>
            <a:lvl3pPr marL="1234439" indent="-320039" defTabSz="914400">
              <a:spcBef>
                <a:spcPts val="1000"/>
              </a:spcBef>
              <a:defRPr sz="2800"/>
            </a:lvl3pPr>
            <a:lvl4pPr marL="1727200" indent="-355600" defTabSz="914400">
              <a:spcBef>
                <a:spcPts val="1000"/>
              </a:spcBef>
              <a:defRPr sz="2800"/>
            </a:lvl4pPr>
            <a:lvl5pPr marL="2184400" indent="-355600" defTabSz="914400">
              <a:spcBef>
                <a:spcPts val="1000"/>
              </a:spcBef>
              <a:defRPr sz="28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20" name="Número de diapositiva"/>
          <p:cNvSpPr txBox="1"/>
          <p:nvPr>
            <p:ph type="sldNum" sz="quarter" idx="2"/>
          </p:nvPr>
        </p:nvSpPr>
        <p:spPr>
          <a:xfrm>
            <a:off x="16488757" y="8484029"/>
            <a:ext cx="273656" cy="26425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o del título"/>
          <p:cNvSpPr txBox="1"/>
          <p:nvPr>
            <p:ph type="title"/>
          </p:nvPr>
        </p:nvSpPr>
        <p:spPr>
          <a:xfrm>
            <a:off x="12882563" y="481012"/>
            <a:ext cx="3879851" cy="7658101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pPr/>
            <a:r>
              <a:t>Texto del título</a:t>
            </a:r>
          </a:p>
        </p:txBody>
      </p:sp>
      <p:sp>
        <p:nvSpPr>
          <p:cNvPr id="228" name="Nivel de texto 1…"/>
          <p:cNvSpPr txBox="1"/>
          <p:nvPr>
            <p:ph type="body" idx="1"/>
          </p:nvPr>
        </p:nvSpPr>
        <p:spPr>
          <a:xfrm>
            <a:off x="1238250" y="481012"/>
            <a:ext cx="11491914" cy="7658101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defRPr sz="2800"/>
            </a:lvl1pPr>
            <a:lvl2pPr marL="723900" indent="-266700" defTabSz="914400">
              <a:spcBef>
                <a:spcPts val="1000"/>
              </a:spcBef>
              <a:defRPr sz="2800"/>
            </a:lvl2pPr>
            <a:lvl3pPr marL="1234439" indent="-320039" defTabSz="914400">
              <a:spcBef>
                <a:spcPts val="1000"/>
              </a:spcBef>
              <a:defRPr sz="2800"/>
            </a:lvl3pPr>
            <a:lvl4pPr marL="1727200" indent="-355600" defTabSz="914400">
              <a:spcBef>
                <a:spcPts val="1000"/>
              </a:spcBef>
              <a:defRPr sz="2800"/>
            </a:lvl4pPr>
            <a:lvl5pPr marL="2184400" indent="-355600" defTabSz="914400">
              <a:spcBef>
                <a:spcPts val="1000"/>
              </a:spcBef>
              <a:defRPr sz="28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29" name="Número de diapositiva"/>
          <p:cNvSpPr txBox="1"/>
          <p:nvPr>
            <p:ph type="sldNum" sz="quarter" idx="2"/>
          </p:nvPr>
        </p:nvSpPr>
        <p:spPr>
          <a:xfrm>
            <a:off x="16488757" y="8484029"/>
            <a:ext cx="273656" cy="26425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lantilla Powerpoint - Postgrado.jpg" descr="Plantilla Powerpoint - Postgrad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52053" y="6458"/>
            <a:ext cx="12091794" cy="9016785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Rectángulo"/>
          <p:cNvSpPr/>
          <p:nvPr/>
        </p:nvSpPr>
        <p:spPr>
          <a:xfrm>
            <a:off x="8384821" y="2103303"/>
            <a:ext cx="5729959" cy="66056"/>
          </a:xfrm>
          <a:prstGeom prst="rect">
            <a:avLst/>
          </a:prstGeom>
          <a:solidFill>
            <a:srgbClr val="E2AE0A"/>
          </a:solidFill>
          <a:ln w="3175">
            <a:miter lim="400000"/>
            <a:tailEnd type="triangle"/>
          </a:ln>
          <a:effectLst>
            <a:outerShdw sx="100000" sy="100000" kx="0" ky="0" algn="b" rotWithShape="0" blurRad="38100" dist="12700" dir="5400000">
              <a:srgbClr val="000000">
                <a:alpha val="35000"/>
              </a:srgbClr>
            </a:outerShdw>
          </a:effectLst>
        </p:spPr>
        <p:txBody>
          <a:bodyPr lIns="60197" tIns="60197" rIns="60197" bIns="60197" anchor="ctr"/>
          <a:lstStyle/>
          <a:p>
            <a:pPr algn="ctr" defTabSz="601980"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238" name="Texto del título"/>
          <p:cNvSpPr txBox="1"/>
          <p:nvPr>
            <p:ph type="title"/>
          </p:nvPr>
        </p:nvSpPr>
        <p:spPr>
          <a:xfrm>
            <a:off x="8373674" y="-1"/>
            <a:ext cx="5741106" cy="2691347"/>
          </a:xfrm>
          <a:prstGeom prst="rect">
            <a:avLst/>
          </a:prstGeom>
        </p:spPr>
        <p:txBody>
          <a:bodyPr lIns="60197" tIns="60197" rIns="60197" bIns="60197"/>
          <a:lstStyle>
            <a:lvl1pPr algn="ctr" defTabSz="601980">
              <a:lnSpc>
                <a:spcPct val="100000"/>
              </a:lnSpc>
              <a:defRPr sz="5600"/>
            </a:lvl1pPr>
          </a:lstStyle>
          <a:p>
            <a:pPr/>
            <a:r>
              <a:t>Texto del título</a:t>
            </a:r>
          </a:p>
        </p:txBody>
      </p:sp>
      <p:sp>
        <p:nvSpPr>
          <p:cNvPr id="239" name="Nivel de texto 1…"/>
          <p:cNvSpPr txBox="1"/>
          <p:nvPr>
            <p:ph type="body" sz="half" idx="1"/>
          </p:nvPr>
        </p:nvSpPr>
        <p:spPr>
          <a:xfrm>
            <a:off x="6295728" y="2956390"/>
            <a:ext cx="7819052" cy="6073310"/>
          </a:xfrm>
          <a:prstGeom prst="rect">
            <a:avLst/>
          </a:prstGeom>
        </p:spPr>
        <p:txBody>
          <a:bodyPr lIns="60197" tIns="60197" rIns="60197" bIns="60197"/>
          <a:lstStyle>
            <a:lvl1pPr marL="0" indent="0" algn="ctr" defTabSz="601980">
              <a:lnSpc>
                <a:spcPct val="100000"/>
              </a:lnSpc>
              <a:spcBef>
                <a:spcPts val="1000"/>
              </a:spcBef>
              <a:buSzTx/>
              <a:buFontTx/>
              <a:buNone/>
              <a:defRPr sz="4000">
                <a:solidFill>
                  <a:srgbClr val="888888"/>
                </a:solidFill>
              </a:defRPr>
            </a:lvl1pPr>
            <a:lvl2pPr marL="0" indent="457200" algn="ctr" defTabSz="601980">
              <a:lnSpc>
                <a:spcPct val="100000"/>
              </a:lnSpc>
              <a:spcBef>
                <a:spcPts val="1000"/>
              </a:spcBef>
              <a:buSzTx/>
              <a:buFontTx/>
              <a:buNone/>
              <a:defRPr sz="4000">
                <a:solidFill>
                  <a:srgbClr val="888888"/>
                </a:solidFill>
              </a:defRPr>
            </a:lvl2pPr>
            <a:lvl3pPr marL="0" indent="914400" algn="ctr" defTabSz="601980">
              <a:lnSpc>
                <a:spcPct val="100000"/>
              </a:lnSpc>
              <a:spcBef>
                <a:spcPts val="1000"/>
              </a:spcBef>
              <a:buSzTx/>
              <a:buFontTx/>
              <a:buNone/>
              <a:defRPr sz="4000">
                <a:solidFill>
                  <a:srgbClr val="888888"/>
                </a:solidFill>
              </a:defRPr>
            </a:lvl3pPr>
            <a:lvl4pPr marL="0" indent="1371600" algn="ctr" defTabSz="601980">
              <a:lnSpc>
                <a:spcPct val="100000"/>
              </a:lnSpc>
              <a:spcBef>
                <a:spcPts val="1000"/>
              </a:spcBef>
              <a:buSzTx/>
              <a:buFontTx/>
              <a:buNone/>
              <a:defRPr sz="4000">
                <a:solidFill>
                  <a:srgbClr val="888888"/>
                </a:solidFill>
              </a:defRPr>
            </a:lvl4pPr>
            <a:lvl5pPr marL="0" indent="1828800" algn="ctr" defTabSz="601980">
              <a:lnSpc>
                <a:spcPct val="100000"/>
              </a:lnSpc>
              <a:spcBef>
                <a:spcPts val="1000"/>
              </a:spcBef>
              <a:buSzTx/>
              <a:buFontTx/>
              <a:buNone/>
              <a:defRPr sz="4000">
                <a:solidFill>
                  <a:srgbClr val="888888"/>
                </a:solidFill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pic>
        <p:nvPicPr>
          <p:cNvPr id="240" name="secundario-calado.jpg" descr="secundario-calado.jpg"/>
          <p:cNvPicPr>
            <a:picLocks noChangeAspect="1"/>
          </p:cNvPicPr>
          <p:nvPr/>
        </p:nvPicPr>
        <p:blipFill>
          <a:blip r:embed="rId3">
            <a:extLst/>
          </a:blip>
          <a:srcRect l="14539" t="10007" r="17046" b="6079"/>
          <a:stretch>
            <a:fillRect/>
          </a:stretch>
        </p:blipFill>
        <p:spPr>
          <a:xfrm>
            <a:off x="4073418" y="2138672"/>
            <a:ext cx="1667658" cy="1136345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Número de diapositiva"/>
          <p:cNvSpPr txBox="1"/>
          <p:nvPr>
            <p:ph type="sldNum" sz="quarter" idx="2"/>
          </p:nvPr>
        </p:nvSpPr>
        <p:spPr>
          <a:xfrm>
            <a:off x="11606530" y="8127893"/>
            <a:ext cx="2809241" cy="482601"/>
          </a:xfrm>
          <a:prstGeom prst="rect">
            <a:avLst/>
          </a:prstGeom>
        </p:spPr>
        <p:txBody>
          <a:bodyPr wrap="square" lIns="60197" tIns="60197" rIns="60197" bIns="60197"/>
          <a:lstStyle>
            <a:lvl1pPr defTabSz="601980">
              <a:defRPr sz="14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2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agen" descr="Imagen"/>
          <p:cNvPicPr>
            <a:picLocks noChangeAspect="0"/>
          </p:cNvPicPr>
          <p:nvPr/>
        </p:nvPicPr>
        <p:blipFill>
          <a:blip r:embed="rId2">
            <a:alphaModFix amt="29964"/>
            <a:extLst/>
          </a:blip>
          <a:stretch>
            <a:fillRect/>
          </a:stretch>
        </p:blipFill>
        <p:spPr>
          <a:xfrm>
            <a:off x="2978149" y="-63652"/>
            <a:ext cx="12039602" cy="8009192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Rectángulo"/>
          <p:cNvSpPr/>
          <p:nvPr/>
        </p:nvSpPr>
        <p:spPr>
          <a:xfrm>
            <a:off x="2971555" y="7939895"/>
            <a:ext cx="12052791" cy="1106856"/>
          </a:xfrm>
          <a:prstGeom prst="rect">
            <a:avLst/>
          </a:prstGeom>
          <a:solidFill>
            <a:srgbClr val="000000"/>
          </a:solidFill>
          <a:ln w="3175">
            <a:miter lim="400000"/>
          </a:ln>
        </p:spPr>
        <p:txBody>
          <a:bodyPr lIns="42326" tIns="42326" rIns="42326" bIns="42326" anchor="ctr"/>
          <a:lstStyle/>
          <a:p>
            <a:pPr algn="ctr" defTabSz="846534">
              <a:defRPr sz="1400">
                <a:solidFill>
                  <a:srgbClr val="FFFFFF"/>
                </a:solidFill>
              </a:defRPr>
            </a:pPr>
          </a:p>
        </p:txBody>
      </p:sp>
      <p:pic>
        <p:nvPicPr>
          <p:cNvPr id="250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84118" y="8349236"/>
            <a:ext cx="2374843" cy="627393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Dr. Edgar Montalvo…"/>
          <p:cNvSpPr txBox="1"/>
          <p:nvPr/>
        </p:nvSpPr>
        <p:spPr>
          <a:xfrm>
            <a:off x="3196008" y="8392209"/>
            <a:ext cx="1961823" cy="485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326" tIns="42326" rIns="42326" bIns="42326">
            <a:spAutoFit/>
          </a:bodyPr>
          <a:lstStyle/>
          <a:p>
            <a:pPr defTabSz="846534">
              <a:defRPr sz="1400">
                <a:solidFill>
                  <a:srgbClr val="FFFFFF"/>
                </a:solidFill>
              </a:defRPr>
            </a:pPr>
            <a:r>
              <a:t>Dr. Edgar Montalvo</a:t>
            </a:r>
          </a:p>
          <a:p>
            <a:pPr defTabSz="846534">
              <a:defRPr sz="1400">
                <a:solidFill>
                  <a:srgbClr val="FFFFFF"/>
                </a:solidFill>
              </a:defRPr>
            </a:pPr>
            <a:r>
              <a:t>Dr. J. Enrique Portillo P.</a:t>
            </a:r>
          </a:p>
        </p:txBody>
      </p:sp>
      <p:sp>
        <p:nvSpPr>
          <p:cNvPr id="252" name="Transformación Digital…"/>
          <p:cNvSpPr txBox="1"/>
          <p:nvPr/>
        </p:nvSpPr>
        <p:spPr>
          <a:xfrm>
            <a:off x="6414196" y="7974305"/>
            <a:ext cx="5167508" cy="950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7029" tIns="47029" rIns="47029" bIns="47029" anchor="ctr">
            <a:spAutoFit/>
          </a:bodyPr>
          <a:lstStyle/>
          <a:p>
            <a:pPr algn="ctr" defTabSz="540841">
              <a:defRPr b="1"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Transformación Digital</a:t>
            </a:r>
          </a:p>
          <a:p>
            <a:pPr algn="ctr" defTabSz="540841">
              <a:defRPr sz="20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Escuela de Negocios</a:t>
            </a:r>
          </a:p>
        </p:txBody>
      </p:sp>
      <p:sp>
        <p:nvSpPr>
          <p:cNvPr id="253" name="Texto del título"/>
          <p:cNvSpPr txBox="1"/>
          <p:nvPr>
            <p:ph type="title"/>
          </p:nvPr>
        </p:nvSpPr>
        <p:spPr>
          <a:xfrm>
            <a:off x="3707109" y="235148"/>
            <a:ext cx="10581682" cy="2257426"/>
          </a:xfrm>
          <a:prstGeom prst="rect">
            <a:avLst/>
          </a:prstGeom>
        </p:spPr>
        <p:txBody>
          <a:bodyPr lIns="47029" tIns="47029" rIns="47029" bIns="47029"/>
          <a:lstStyle>
            <a:lvl1pPr defTabSz="540841">
              <a:lnSpc>
                <a:spcPct val="100000"/>
              </a:lnSpc>
              <a:defRPr sz="64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254" name="Nivel de texto 1…"/>
          <p:cNvSpPr txBox="1"/>
          <p:nvPr>
            <p:ph type="body" sz="half" idx="1"/>
          </p:nvPr>
        </p:nvSpPr>
        <p:spPr>
          <a:xfrm>
            <a:off x="3707109" y="2516088"/>
            <a:ext cx="10581682" cy="5290841"/>
          </a:xfrm>
          <a:prstGeom prst="rect">
            <a:avLst/>
          </a:prstGeom>
        </p:spPr>
        <p:txBody>
          <a:bodyPr lIns="47029" tIns="47029" rIns="47029" bIns="47029" anchor="ctr"/>
          <a:lstStyle>
            <a:lvl1pPr marL="370416" indent="-370416" defTabSz="540841">
              <a:lnSpc>
                <a:spcPct val="100000"/>
              </a:lnSpc>
              <a:spcBef>
                <a:spcPts val="3300"/>
              </a:spcBef>
              <a:buSzPct val="30000"/>
              <a:buFontTx/>
              <a:buBlip>
                <a:blip r:embed="rId4"/>
              </a:buBlip>
              <a:defRPr sz="30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14916" indent="-370416" defTabSz="540841">
              <a:lnSpc>
                <a:spcPct val="100000"/>
              </a:lnSpc>
              <a:spcBef>
                <a:spcPts val="3300"/>
              </a:spcBef>
              <a:buSzPct val="30000"/>
              <a:buFontTx/>
              <a:buBlip>
                <a:blip r:embed="rId4"/>
              </a:buBlip>
              <a:defRPr sz="30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59416" indent="-370416" defTabSz="540841">
              <a:lnSpc>
                <a:spcPct val="100000"/>
              </a:lnSpc>
              <a:spcBef>
                <a:spcPts val="3300"/>
              </a:spcBef>
              <a:buSzPct val="30000"/>
              <a:buFontTx/>
              <a:buBlip>
                <a:blip r:embed="rId4"/>
              </a:buBlip>
              <a:defRPr sz="30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03916" indent="-370416" defTabSz="540841">
              <a:lnSpc>
                <a:spcPct val="100000"/>
              </a:lnSpc>
              <a:spcBef>
                <a:spcPts val="3300"/>
              </a:spcBef>
              <a:buSzPct val="30000"/>
              <a:buFontTx/>
              <a:buBlip>
                <a:blip r:embed="rId4"/>
              </a:buBlip>
              <a:defRPr sz="30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48416" indent="-370416" defTabSz="540841">
              <a:lnSpc>
                <a:spcPct val="100000"/>
              </a:lnSpc>
              <a:spcBef>
                <a:spcPts val="3300"/>
              </a:spcBef>
              <a:buSzPct val="30000"/>
              <a:buFontTx/>
              <a:buBlip>
                <a:blip r:embed="rId4"/>
              </a:buBlip>
              <a:defRPr sz="30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55" name="Número de diapositiva"/>
          <p:cNvSpPr txBox="1"/>
          <p:nvPr>
            <p:ph type="sldNum" sz="quarter" idx="2"/>
          </p:nvPr>
        </p:nvSpPr>
        <p:spPr>
          <a:xfrm>
            <a:off x="14609476" y="8637604"/>
            <a:ext cx="262107" cy="255108"/>
          </a:xfrm>
          <a:prstGeom prst="rect">
            <a:avLst/>
          </a:prstGeom>
        </p:spPr>
        <p:txBody>
          <a:bodyPr lIns="47029" tIns="47029" rIns="47029" bIns="47029"/>
          <a:lstStyle>
            <a:lvl1pPr defTabSz="540841">
              <a:defRPr b="1" sz="11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ítulo (arriba)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agen" descr="Imagen"/>
          <p:cNvPicPr>
            <a:picLocks noChangeAspect="0"/>
          </p:cNvPicPr>
          <p:nvPr/>
        </p:nvPicPr>
        <p:blipFill>
          <a:blip r:embed="rId3">
            <a:alphaModFix amt="29964"/>
            <a:extLst/>
          </a:blip>
          <a:stretch>
            <a:fillRect/>
          </a:stretch>
        </p:blipFill>
        <p:spPr>
          <a:xfrm>
            <a:off x="2978150" y="-63652"/>
            <a:ext cx="12039600" cy="8009192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Texto del título"/>
          <p:cNvSpPr txBox="1"/>
          <p:nvPr>
            <p:ph type="title"/>
          </p:nvPr>
        </p:nvSpPr>
        <p:spPr>
          <a:xfrm>
            <a:off x="3707110" y="235148"/>
            <a:ext cx="10581680" cy="2257426"/>
          </a:xfrm>
          <a:prstGeom prst="rect">
            <a:avLst/>
          </a:prstGeom>
        </p:spPr>
        <p:txBody>
          <a:bodyPr lIns="47029" tIns="47029" rIns="47029" bIns="47029"/>
          <a:lstStyle>
            <a:lvl1pPr defTabSz="54084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264" name="Rectángulo"/>
          <p:cNvSpPr/>
          <p:nvPr/>
        </p:nvSpPr>
        <p:spPr>
          <a:xfrm>
            <a:off x="2984745" y="7939895"/>
            <a:ext cx="12039601" cy="1106856"/>
          </a:xfrm>
          <a:prstGeom prst="rect">
            <a:avLst/>
          </a:prstGeom>
          <a:solidFill>
            <a:srgbClr val="000000"/>
          </a:solidFill>
          <a:ln w="3175">
            <a:miter lim="400000"/>
          </a:ln>
        </p:spPr>
        <p:txBody>
          <a:bodyPr lIns="42326" tIns="42326" rIns="42326" bIns="42326" anchor="ctr"/>
          <a:lstStyle/>
          <a:p>
            <a:pPr algn="ctr" defTabSz="846534">
              <a:defRPr sz="1600">
                <a:solidFill>
                  <a:srgbClr val="FFFFFF"/>
                </a:solidFill>
              </a:defRPr>
            </a:pPr>
          </a:p>
        </p:txBody>
      </p:sp>
      <p:pic>
        <p:nvPicPr>
          <p:cNvPr id="265" name="image1.png" descr="image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484117" y="8349236"/>
            <a:ext cx="2374843" cy="627393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Transformación Digital…"/>
          <p:cNvSpPr txBox="1"/>
          <p:nvPr/>
        </p:nvSpPr>
        <p:spPr>
          <a:xfrm>
            <a:off x="6273620" y="7942923"/>
            <a:ext cx="5448660" cy="1013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7029" tIns="47029" rIns="47029" bIns="47029" anchor="ctr">
            <a:spAutoFit/>
          </a:bodyPr>
          <a:lstStyle/>
          <a:p>
            <a:pPr algn="ctr" defTabSz="540841">
              <a:defRPr b="1" sz="38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Transformación Digital</a:t>
            </a:r>
          </a:p>
          <a:p>
            <a:pPr algn="ctr" defTabSz="540841">
              <a:defRPr sz="2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Escuela de Negocios</a:t>
            </a:r>
          </a:p>
        </p:txBody>
      </p:sp>
      <p:sp>
        <p:nvSpPr>
          <p:cNvPr id="267" name="Número de diapositiva"/>
          <p:cNvSpPr txBox="1"/>
          <p:nvPr>
            <p:ph type="sldNum" sz="quarter" idx="2"/>
          </p:nvPr>
        </p:nvSpPr>
        <p:spPr>
          <a:xfrm>
            <a:off x="14596575" y="8625088"/>
            <a:ext cx="276229" cy="280140"/>
          </a:xfrm>
          <a:prstGeom prst="rect">
            <a:avLst/>
          </a:prstGeom>
        </p:spPr>
        <p:txBody>
          <a:bodyPr lIns="47029" tIns="47029" rIns="47029" bIns="47029"/>
          <a:lstStyle>
            <a:lvl1pPr defTabSz="540841">
              <a:defRPr b="1" sz="12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to (vertical)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Imagen" descr="Imagen"/>
          <p:cNvPicPr>
            <a:picLocks noChangeAspect="0"/>
          </p:cNvPicPr>
          <p:nvPr/>
        </p:nvPicPr>
        <p:blipFill>
          <a:blip r:embed="rId3">
            <a:alphaModFix amt="29964"/>
            <a:extLst/>
          </a:blip>
          <a:stretch>
            <a:fillRect/>
          </a:stretch>
        </p:blipFill>
        <p:spPr>
          <a:xfrm>
            <a:off x="2978150" y="-63652"/>
            <a:ext cx="12039600" cy="8009192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Imagen"/>
          <p:cNvSpPr/>
          <p:nvPr>
            <p:ph type="pic" sz="quarter" idx="13"/>
          </p:nvPr>
        </p:nvSpPr>
        <p:spPr>
          <a:xfrm>
            <a:off x="9650486" y="766050"/>
            <a:ext cx="4644183" cy="6678216"/>
          </a:xfrm>
          <a:prstGeom prst="rect">
            <a:avLst/>
          </a:prstGeom>
          <a:ln w="9525">
            <a:round/>
          </a:ln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76" name="Texto del título"/>
          <p:cNvSpPr txBox="1"/>
          <p:nvPr>
            <p:ph type="title"/>
          </p:nvPr>
        </p:nvSpPr>
        <p:spPr>
          <a:xfrm>
            <a:off x="3362225" y="623143"/>
            <a:ext cx="5220297" cy="3245049"/>
          </a:xfrm>
          <a:prstGeom prst="rect">
            <a:avLst/>
          </a:prstGeom>
        </p:spPr>
        <p:txBody>
          <a:bodyPr lIns="47029" tIns="47029" rIns="47029" bIns="47029" anchor="b"/>
          <a:lstStyle>
            <a:lvl1pPr defTabSz="54084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277" name="Nivel de texto 1…"/>
          <p:cNvSpPr txBox="1"/>
          <p:nvPr>
            <p:ph type="body" sz="quarter" idx="1"/>
          </p:nvPr>
        </p:nvSpPr>
        <p:spPr>
          <a:xfrm>
            <a:off x="3973611" y="4163945"/>
            <a:ext cx="5220297" cy="3480197"/>
          </a:xfrm>
          <a:prstGeom prst="rect">
            <a:avLst/>
          </a:prstGeom>
        </p:spPr>
        <p:txBody>
          <a:bodyPr lIns="47029" tIns="47029" rIns="47029" bIns="47029"/>
          <a:lstStyle>
            <a:lvl1pPr marL="0" indent="0" defTabSz="54084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800">
                <a:solidFill>
                  <a:srgbClr val="73B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indent="228600" defTabSz="54084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800">
                <a:solidFill>
                  <a:srgbClr val="73B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indent="457200" defTabSz="54084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800">
                <a:solidFill>
                  <a:srgbClr val="73B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indent="685800" defTabSz="54084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800">
                <a:solidFill>
                  <a:srgbClr val="73B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indent="914400" defTabSz="54084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800">
                <a:solidFill>
                  <a:srgbClr val="73B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78" name="Rectángulo"/>
          <p:cNvSpPr/>
          <p:nvPr/>
        </p:nvSpPr>
        <p:spPr>
          <a:xfrm>
            <a:off x="2984745" y="7939895"/>
            <a:ext cx="12039601" cy="1106856"/>
          </a:xfrm>
          <a:prstGeom prst="rect">
            <a:avLst/>
          </a:prstGeom>
          <a:solidFill>
            <a:srgbClr val="000000"/>
          </a:solidFill>
          <a:ln w="3175">
            <a:miter lim="400000"/>
          </a:ln>
        </p:spPr>
        <p:txBody>
          <a:bodyPr lIns="42326" tIns="42326" rIns="42326" bIns="42326" anchor="ctr"/>
          <a:lstStyle/>
          <a:p>
            <a:pPr algn="ctr" defTabSz="846534">
              <a:defRPr sz="1600">
                <a:solidFill>
                  <a:srgbClr val="FFFFFF"/>
                </a:solidFill>
              </a:defRPr>
            </a:pPr>
          </a:p>
        </p:txBody>
      </p:sp>
      <p:pic>
        <p:nvPicPr>
          <p:cNvPr id="279" name="image1.png" descr="image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484117" y="8349236"/>
            <a:ext cx="2374843" cy="627393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Transformación Digital…"/>
          <p:cNvSpPr txBox="1"/>
          <p:nvPr/>
        </p:nvSpPr>
        <p:spPr>
          <a:xfrm>
            <a:off x="6273620" y="7942923"/>
            <a:ext cx="5448660" cy="1013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7029" tIns="47029" rIns="47029" bIns="47029" anchor="ctr">
            <a:spAutoFit/>
          </a:bodyPr>
          <a:lstStyle/>
          <a:p>
            <a:pPr algn="ctr" defTabSz="540841">
              <a:defRPr b="1" sz="38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Transformación Digital</a:t>
            </a:r>
          </a:p>
          <a:p>
            <a:pPr algn="ctr" defTabSz="540841">
              <a:defRPr sz="2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Escuela de Negocios</a:t>
            </a:r>
          </a:p>
        </p:txBody>
      </p:sp>
      <p:sp>
        <p:nvSpPr>
          <p:cNvPr id="281" name="Número de diapositiva"/>
          <p:cNvSpPr txBox="1"/>
          <p:nvPr>
            <p:ph type="sldNum" sz="quarter" idx="2"/>
          </p:nvPr>
        </p:nvSpPr>
        <p:spPr>
          <a:xfrm>
            <a:off x="14596575" y="8625088"/>
            <a:ext cx="276229" cy="280140"/>
          </a:xfrm>
          <a:prstGeom prst="rect">
            <a:avLst/>
          </a:prstGeom>
        </p:spPr>
        <p:txBody>
          <a:bodyPr lIns="47029" tIns="47029" rIns="47029" bIns="47029"/>
          <a:lstStyle>
            <a:lvl1pPr defTabSz="540841">
              <a:defRPr b="1" sz="12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el título"/>
          <p:cNvSpPr txBox="1"/>
          <p:nvPr>
            <p:ph type="title"/>
          </p:nvPr>
        </p:nvSpPr>
        <p:spPr>
          <a:xfrm>
            <a:off x="1228169" y="2252739"/>
            <a:ext cx="15525573" cy="3758746"/>
          </a:xfrm>
          <a:prstGeom prst="rect">
            <a:avLst/>
          </a:prstGeom>
        </p:spPr>
        <p:txBody>
          <a:bodyPr anchor="b"/>
          <a:lstStyle>
            <a:lvl1pPr>
              <a:defRPr sz="7900"/>
            </a:lvl1pPr>
          </a:lstStyle>
          <a:p>
            <a:pPr/>
            <a:r>
              <a:t>Texto del título</a:t>
            </a:r>
          </a:p>
        </p:txBody>
      </p:sp>
      <p:sp>
        <p:nvSpPr>
          <p:cNvPr id="31" name="Nivel de texto 1…"/>
          <p:cNvSpPr txBox="1"/>
          <p:nvPr>
            <p:ph type="body" sz="quarter" idx="1"/>
          </p:nvPr>
        </p:nvSpPr>
        <p:spPr>
          <a:xfrm>
            <a:off x="1228169" y="6047042"/>
            <a:ext cx="15525573" cy="197663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3100">
                <a:solidFill>
                  <a:srgbClr val="888888"/>
                </a:solidFill>
              </a:defRPr>
            </a:lvl1pPr>
            <a:lvl2pPr marL="0" indent="602406">
              <a:buSzTx/>
              <a:buFontTx/>
              <a:buNone/>
              <a:defRPr sz="3100">
                <a:solidFill>
                  <a:srgbClr val="888888"/>
                </a:solidFill>
              </a:defRPr>
            </a:lvl2pPr>
            <a:lvl3pPr marL="0" indent="1204812">
              <a:buSzTx/>
              <a:buFontTx/>
              <a:buNone/>
              <a:defRPr sz="3100">
                <a:solidFill>
                  <a:srgbClr val="888888"/>
                </a:solidFill>
              </a:defRPr>
            </a:lvl3pPr>
            <a:lvl4pPr marL="0" indent="1807219">
              <a:buSzTx/>
              <a:buFontTx/>
              <a:buNone/>
              <a:defRPr sz="3100">
                <a:solidFill>
                  <a:srgbClr val="888888"/>
                </a:solidFill>
              </a:defRPr>
            </a:lvl4pPr>
            <a:lvl5pPr marL="0" indent="2409626">
              <a:buSzTx/>
              <a:buFontTx/>
              <a:buNone/>
              <a:defRPr sz="3100">
                <a:solidFill>
                  <a:srgbClr val="888888"/>
                </a:solidFill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2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ítulo y viñeta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Imagen" descr="Imagen"/>
          <p:cNvPicPr>
            <a:picLocks noChangeAspect="0"/>
          </p:cNvPicPr>
          <p:nvPr/>
        </p:nvPicPr>
        <p:blipFill>
          <a:blip r:embed="rId3">
            <a:alphaModFix amt="29964"/>
            <a:extLst/>
          </a:blip>
          <a:stretch>
            <a:fillRect/>
          </a:stretch>
        </p:blipFill>
        <p:spPr>
          <a:xfrm>
            <a:off x="2978150" y="-63652"/>
            <a:ext cx="12039600" cy="8009192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Texto del título"/>
          <p:cNvSpPr txBox="1"/>
          <p:nvPr>
            <p:ph type="title"/>
          </p:nvPr>
        </p:nvSpPr>
        <p:spPr>
          <a:xfrm>
            <a:off x="3707110" y="235148"/>
            <a:ext cx="10581680" cy="2257426"/>
          </a:xfrm>
          <a:prstGeom prst="rect">
            <a:avLst/>
          </a:prstGeom>
        </p:spPr>
        <p:txBody>
          <a:bodyPr lIns="47029" tIns="47029" rIns="47029" bIns="47029"/>
          <a:lstStyle>
            <a:lvl1pPr defTabSz="54084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290" name="Nivel de texto 1…"/>
          <p:cNvSpPr txBox="1"/>
          <p:nvPr>
            <p:ph type="body" sz="half" idx="1"/>
          </p:nvPr>
        </p:nvSpPr>
        <p:spPr>
          <a:xfrm>
            <a:off x="3895228" y="2218233"/>
            <a:ext cx="10581681" cy="5290841"/>
          </a:xfrm>
          <a:prstGeom prst="rect">
            <a:avLst/>
          </a:prstGeom>
        </p:spPr>
        <p:txBody>
          <a:bodyPr lIns="47029" tIns="47029" rIns="47029" bIns="47029" anchor="ctr"/>
          <a:lstStyle>
            <a:lvl1pPr marL="395111" indent="-395111" defTabSz="540841">
              <a:lnSpc>
                <a:spcPct val="100000"/>
              </a:lnSpc>
              <a:spcBef>
                <a:spcPts val="3300"/>
              </a:spcBef>
              <a:buSzPct val="30000"/>
              <a:buFontTx/>
              <a:buBlip>
                <a:blip r:embed="rId4"/>
              </a:buBlip>
              <a:defRPr sz="3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39611" indent="-395111" defTabSz="540841">
              <a:lnSpc>
                <a:spcPct val="100000"/>
              </a:lnSpc>
              <a:spcBef>
                <a:spcPts val="3300"/>
              </a:spcBef>
              <a:buSzPct val="30000"/>
              <a:buFontTx/>
              <a:buBlip>
                <a:blip r:embed="rId4"/>
              </a:buBlip>
              <a:defRPr sz="3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84111" indent="-395111" defTabSz="540841">
              <a:lnSpc>
                <a:spcPct val="100000"/>
              </a:lnSpc>
              <a:spcBef>
                <a:spcPts val="3300"/>
              </a:spcBef>
              <a:buSzPct val="30000"/>
              <a:buFontTx/>
              <a:buBlip>
                <a:blip r:embed="rId4"/>
              </a:buBlip>
              <a:defRPr sz="3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28611" indent="-395111" defTabSz="540841">
              <a:lnSpc>
                <a:spcPct val="100000"/>
              </a:lnSpc>
              <a:spcBef>
                <a:spcPts val="3300"/>
              </a:spcBef>
              <a:buSzPct val="30000"/>
              <a:buFontTx/>
              <a:buBlip>
                <a:blip r:embed="rId4"/>
              </a:buBlip>
              <a:defRPr sz="3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73111" indent="-395111" defTabSz="540841">
              <a:lnSpc>
                <a:spcPct val="100000"/>
              </a:lnSpc>
              <a:spcBef>
                <a:spcPts val="3300"/>
              </a:spcBef>
              <a:buSzPct val="30000"/>
              <a:buFontTx/>
              <a:buBlip>
                <a:blip r:embed="rId4"/>
              </a:buBlip>
              <a:defRPr sz="3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91" name="Rectángulo"/>
          <p:cNvSpPr/>
          <p:nvPr/>
        </p:nvSpPr>
        <p:spPr>
          <a:xfrm>
            <a:off x="2984745" y="7939895"/>
            <a:ext cx="12039601" cy="1106856"/>
          </a:xfrm>
          <a:prstGeom prst="rect">
            <a:avLst/>
          </a:prstGeom>
          <a:solidFill>
            <a:srgbClr val="000000"/>
          </a:solidFill>
          <a:ln w="3175">
            <a:miter lim="400000"/>
          </a:ln>
        </p:spPr>
        <p:txBody>
          <a:bodyPr lIns="42326" tIns="42326" rIns="42326" bIns="42326" anchor="ctr"/>
          <a:lstStyle/>
          <a:p>
            <a:pPr algn="ctr" defTabSz="846534">
              <a:defRPr sz="1600">
                <a:solidFill>
                  <a:srgbClr val="FFFFFF"/>
                </a:solidFill>
              </a:defRPr>
            </a:pPr>
          </a:p>
        </p:txBody>
      </p:sp>
      <p:pic>
        <p:nvPicPr>
          <p:cNvPr id="292" name="image1.png" descr="image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484117" y="8349236"/>
            <a:ext cx="2374843" cy="627393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Transformación Digital…"/>
          <p:cNvSpPr txBox="1"/>
          <p:nvPr/>
        </p:nvSpPr>
        <p:spPr>
          <a:xfrm>
            <a:off x="6273620" y="7942923"/>
            <a:ext cx="5448660" cy="1013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7029" tIns="47029" rIns="47029" bIns="47029" anchor="ctr">
            <a:spAutoFit/>
          </a:bodyPr>
          <a:lstStyle/>
          <a:p>
            <a:pPr algn="ctr" defTabSz="540841">
              <a:defRPr b="1" sz="38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Transformación Digital</a:t>
            </a:r>
          </a:p>
          <a:p>
            <a:pPr algn="ctr" defTabSz="540841">
              <a:defRPr sz="2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Escuela de Negocios</a:t>
            </a:r>
          </a:p>
        </p:txBody>
      </p:sp>
      <p:sp>
        <p:nvSpPr>
          <p:cNvPr id="294" name="Número de diapositiva"/>
          <p:cNvSpPr txBox="1"/>
          <p:nvPr>
            <p:ph type="sldNum" sz="quarter" idx="2"/>
          </p:nvPr>
        </p:nvSpPr>
        <p:spPr>
          <a:xfrm>
            <a:off x="14596575" y="8625088"/>
            <a:ext cx="276229" cy="280140"/>
          </a:xfrm>
          <a:prstGeom prst="rect">
            <a:avLst/>
          </a:prstGeom>
        </p:spPr>
        <p:txBody>
          <a:bodyPr lIns="47029" tIns="47029" rIns="47029" bIns="47029"/>
          <a:lstStyle>
            <a:lvl1pPr defTabSz="540841">
              <a:defRPr b="1" sz="12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Número de diapositiva"/>
          <p:cNvSpPr txBox="1"/>
          <p:nvPr>
            <p:ph type="sldNum" sz="quarter" idx="2"/>
          </p:nvPr>
        </p:nvSpPr>
        <p:spPr>
          <a:xfrm>
            <a:off x="11606530" y="8227059"/>
            <a:ext cx="2508251" cy="377386"/>
          </a:xfrm>
          <a:prstGeom prst="rect">
            <a:avLst/>
          </a:prstGeom>
        </p:spPr>
        <p:txBody>
          <a:bodyPr wrap="square" lIns="60197" tIns="60197" rIns="60197" bIns="60197" anchor="t"/>
          <a:lstStyle>
            <a:lvl1pPr defTabSz="1203960">
              <a:defRPr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02" name="Rectángulo"/>
          <p:cNvSpPr/>
          <p:nvPr/>
        </p:nvSpPr>
        <p:spPr>
          <a:xfrm>
            <a:off x="2978149" y="7453976"/>
            <a:ext cx="12039602" cy="1575725"/>
          </a:xfrm>
          <a:prstGeom prst="rect">
            <a:avLst/>
          </a:prstGeom>
          <a:solidFill>
            <a:srgbClr val="002060"/>
          </a:solidFill>
          <a:ln w="12700">
            <a:miter lim="400000"/>
          </a:ln>
        </p:spPr>
        <p:txBody>
          <a:bodyPr lIns="60197" tIns="60197" rIns="60197" bIns="60197" anchor="ctr"/>
          <a:lstStyle/>
          <a:p>
            <a:pPr algn="ctr" defTabSz="1203960">
              <a:defRPr sz="2200">
                <a:solidFill>
                  <a:srgbClr val="FFFFFF"/>
                </a:solidFill>
              </a:defRPr>
            </a:pPr>
          </a:p>
        </p:txBody>
      </p:sp>
      <p:pic>
        <p:nvPicPr>
          <p:cNvPr id="303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04546" y="7803057"/>
            <a:ext cx="3811225" cy="1006862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Dr. Edgar Montalvo…"/>
          <p:cNvSpPr txBox="1"/>
          <p:nvPr/>
        </p:nvSpPr>
        <p:spPr>
          <a:xfrm>
            <a:off x="3732937" y="7878413"/>
            <a:ext cx="3062977" cy="771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197" tIns="60197" rIns="60197" bIns="60197">
            <a:spAutoFit/>
          </a:bodyPr>
          <a:lstStyle/>
          <a:p>
            <a:pPr defTabSz="1203960">
              <a:defRPr sz="2200">
                <a:solidFill>
                  <a:srgbClr val="FFFFFF"/>
                </a:solidFill>
              </a:defRPr>
            </a:pPr>
            <a:r>
              <a:t>Dr. Edgar Montalvo</a:t>
            </a:r>
          </a:p>
          <a:p>
            <a:pPr defTabSz="1203960">
              <a:defRPr sz="2200">
                <a:solidFill>
                  <a:srgbClr val="FFFFFF"/>
                </a:solidFill>
              </a:defRPr>
            </a:pPr>
            <a:r>
              <a:t>Dr. J. Enrique Portillo P.</a:t>
            </a:r>
          </a:p>
        </p:txBody>
      </p:sp>
      <p:sp>
        <p:nvSpPr>
          <p:cNvPr id="305" name="Texto"/>
          <p:cNvSpPr txBox="1"/>
          <p:nvPr/>
        </p:nvSpPr>
        <p:spPr>
          <a:xfrm>
            <a:off x="11606530" y="8450678"/>
            <a:ext cx="2809241" cy="317780"/>
          </a:xfrm>
          <a:prstGeom prst="rect">
            <a:avLst/>
          </a:prstGeom>
          <a:ln w="12700">
            <a:miter lim="400000"/>
          </a:ln>
        </p:spPr>
        <p:txBody>
          <a:bodyPr lIns="60197" tIns="60197" rIns="60197" bIns="60197" anchor="ctr">
            <a:spAutoFit/>
          </a:bodyPr>
          <a:lstStyle/>
          <a:p>
            <a:pPr algn="r" defTabSz="1203960">
              <a:defRPr sz="1400">
                <a:solidFill>
                  <a:srgbClr val="888888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Plantilla Powerpoint - Postgrado.jpg" descr="Plantilla Powerpoint - Postgrad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52053" y="6458"/>
            <a:ext cx="12091793" cy="9016784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Rectángulo"/>
          <p:cNvSpPr/>
          <p:nvPr/>
        </p:nvSpPr>
        <p:spPr>
          <a:xfrm>
            <a:off x="8384821" y="2103303"/>
            <a:ext cx="5729959" cy="66056"/>
          </a:xfrm>
          <a:prstGeom prst="rect">
            <a:avLst/>
          </a:prstGeom>
          <a:solidFill>
            <a:srgbClr val="E2AE0A"/>
          </a:solidFill>
          <a:ln w="12700">
            <a:miter lim="400000"/>
            <a:tailEnd type="triangle"/>
          </a:ln>
          <a:effectLst>
            <a:outerShdw sx="100000" sy="100000" kx="0" ky="0" algn="b" rotWithShape="0" blurRad="38100" dist="25400" dir="5400000">
              <a:srgbClr val="000000">
                <a:alpha val="35000"/>
              </a:srgbClr>
            </a:outerShdw>
          </a:effectLst>
        </p:spPr>
        <p:txBody>
          <a:bodyPr lIns="60197" tIns="60197" rIns="60197" bIns="60197" anchor="ctr"/>
          <a:lstStyle/>
          <a:p>
            <a:pPr algn="ctr" defTabSz="601980"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314" name="Texto del título"/>
          <p:cNvSpPr txBox="1"/>
          <p:nvPr>
            <p:ph type="title"/>
          </p:nvPr>
        </p:nvSpPr>
        <p:spPr>
          <a:xfrm>
            <a:off x="8373674" y="-1"/>
            <a:ext cx="5741107" cy="2691347"/>
          </a:xfrm>
          <a:prstGeom prst="rect">
            <a:avLst/>
          </a:prstGeom>
        </p:spPr>
        <p:txBody>
          <a:bodyPr lIns="60197" tIns="60197" rIns="60197" bIns="60197"/>
          <a:lstStyle>
            <a:lvl1pPr algn="ctr" defTabSz="601980">
              <a:lnSpc>
                <a:spcPct val="100000"/>
              </a:lnSpc>
              <a:defRPr sz="5600"/>
            </a:lvl1pPr>
          </a:lstStyle>
          <a:p>
            <a:pPr/>
            <a:r>
              <a:t>Texto del título</a:t>
            </a:r>
          </a:p>
        </p:txBody>
      </p:sp>
      <p:sp>
        <p:nvSpPr>
          <p:cNvPr id="315" name="Nivel de texto 1…"/>
          <p:cNvSpPr txBox="1"/>
          <p:nvPr>
            <p:ph type="body" sz="half" idx="1"/>
          </p:nvPr>
        </p:nvSpPr>
        <p:spPr>
          <a:xfrm>
            <a:off x="6295728" y="2956390"/>
            <a:ext cx="7819052" cy="6073310"/>
          </a:xfrm>
          <a:prstGeom prst="rect">
            <a:avLst/>
          </a:prstGeom>
        </p:spPr>
        <p:txBody>
          <a:bodyPr lIns="60197" tIns="60197" rIns="60197" bIns="60197"/>
          <a:lstStyle>
            <a:lvl1pPr marL="0" indent="0" algn="ctr" defTabSz="601980">
              <a:lnSpc>
                <a:spcPct val="100000"/>
              </a:lnSpc>
              <a:spcBef>
                <a:spcPts val="1000"/>
              </a:spcBef>
              <a:buSzTx/>
              <a:buFontTx/>
              <a:buNone/>
              <a:defRPr sz="4200">
                <a:solidFill>
                  <a:srgbClr val="888888"/>
                </a:solidFill>
              </a:defRPr>
            </a:lvl1pPr>
            <a:lvl2pPr marL="0" indent="457200" algn="ctr" defTabSz="601980">
              <a:lnSpc>
                <a:spcPct val="100000"/>
              </a:lnSpc>
              <a:spcBef>
                <a:spcPts val="1000"/>
              </a:spcBef>
              <a:buSzTx/>
              <a:buFontTx/>
              <a:buNone/>
              <a:defRPr sz="4200">
                <a:solidFill>
                  <a:srgbClr val="888888"/>
                </a:solidFill>
              </a:defRPr>
            </a:lvl2pPr>
            <a:lvl3pPr marL="0" indent="914400" algn="ctr" defTabSz="601980">
              <a:lnSpc>
                <a:spcPct val="100000"/>
              </a:lnSpc>
              <a:spcBef>
                <a:spcPts val="1000"/>
              </a:spcBef>
              <a:buSzTx/>
              <a:buFontTx/>
              <a:buNone/>
              <a:defRPr sz="4200">
                <a:solidFill>
                  <a:srgbClr val="888888"/>
                </a:solidFill>
              </a:defRPr>
            </a:lvl3pPr>
            <a:lvl4pPr marL="0" indent="1371600" algn="ctr" defTabSz="601980">
              <a:lnSpc>
                <a:spcPct val="100000"/>
              </a:lnSpc>
              <a:spcBef>
                <a:spcPts val="1000"/>
              </a:spcBef>
              <a:buSzTx/>
              <a:buFontTx/>
              <a:buNone/>
              <a:defRPr sz="4200">
                <a:solidFill>
                  <a:srgbClr val="888888"/>
                </a:solidFill>
              </a:defRPr>
            </a:lvl4pPr>
            <a:lvl5pPr marL="0" indent="1828800" algn="ctr" defTabSz="601980">
              <a:lnSpc>
                <a:spcPct val="100000"/>
              </a:lnSpc>
              <a:spcBef>
                <a:spcPts val="1000"/>
              </a:spcBef>
              <a:buSzTx/>
              <a:buFontTx/>
              <a:buNone/>
              <a:defRPr sz="4200">
                <a:solidFill>
                  <a:srgbClr val="888888"/>
                </a:solidFill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pic>
        <p:nvPicPr>
          <p:cNvPr id="316" name="secundario-calado.jpg" descr="secundario-calado.jpg"/>
          <p:cNvPicPr>
            <a:picLocks noChangeAspect="1"/>
          </p:cNvPicPr>
          <p:nvPr/>
        </p:nvPicPr>
        <p:blipFill>
          <a:blip r:embed="rId3">
            <a:extLst/>
          </a:blip>
          <a:srcRect l="14539" t="10007" r="17046" b="6079"/>
          <a:stretch>
            <a:fillRect/>
          </a:stretch>
        </p:blipFill>
        <p:spPr>
          <a:xfrm>
            <a:off x="4073418" y="2138672"/>
            <a:ext cx="1667658" cy="1136345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Número de diapositiva"/>
          <p:cNvSpPr txBox="1"/>
          <p:nvPr>
            <p:ph type="sldNum" sz="quarter" idx="2"/>
          </p:nvPr>
        </p:nvSpPr>
        <p:spPr>
          <a:xfrm>
            <a:off x="11606530" y="8127894"/>
            <a:ext cx="2809241" cy="482601"/>
          </a:xfrm>
          <a:prstGeom prst="rect">
            <a:avLst/>
          </a:prstGeom>
        </p:spPr>
        <p:txBody>
          <a:bodyPr wrap="square" lIns="60197" tIns="60197" rIns="60197" bIns="60197"/>
          <a:lstStyle>
            <a:lvl1pPr defTabSz="601980">
              <a:defRPr sz="14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Texto del título"/>
          <p:cNvSpPr txBox="1"/>
          <p:nvPr>
            <p:ph type="title"/>
          </p:nvPr>
        </p:nvSpPr>
        <p:spPr>
          <a:xfrm>
            <a:off x="3805872" y="1489273"/>
            <a:ext cx="10384156" cy="1308994"/>
          </a:xfrm>
          <a:prstGeom prst="rect">
            <a:avLst/>
          </a:prstGeom>
        </p:spPr>
        <p:txBody>
          <a:bodyPr lIns="45148" tIns="45148" rIns="45148" bIns="45148"/>
          <a:lstStyle>
            <a:lvl1pPr defTabSz="1203960">
              <a:defRPr sz="5600"/>
            </a:lvl1pPr>
          </a:lstStyle>
          <a:p>
            <a:pPr/>
            <a:r>
              <a:t>Texto del título</a:t>
            </a:r>
          </a:p>
        </p:txBody>
      </p:sp>
      <p:sp>
        <p:nvSpPr>
          <p:cNvPr id="325" name="Nivel de texto 1…"/>
          <p:cNvSpPr txBox="1"/>
          <p:nvPr>
            <p:ph type="body" sz="half" idx="1"/>
          </p:nvPr>
        </p:nvSpPr>
        <p:spPr>
          <a:xfrm>
            <a:off x="3805872" y="2931517"/>
            <a:ext cx="10384156" cy="4296947"/>
          </a:xfrm>
          <a:prstGeom prst="rect">
            <a:avLst/>
          </a:prstGeom>
        </p:spPr>
        <p:txBody>
          <a:bodyPr lIns="45148" tIns="45148" rIns="45148" bIns="45148"/>
          <a:lstStyle>
            <a:lvl1pPr marL="293914" indent="-293914" defTabSz="1203960"/>
            <a:lvl2pPr marL="800100" indent="-342900" defTabSz="1203960"/>
            <a:lvl3pPr marL="1325879" indent="-411479" defTabSz="1203960"/>
            <a:lvl4pPr marL="1828800" indent="-457200" defTabSz="1203960"/>
            <a:lvl5pPr marL="2286000" indent="-457200" defTabSz="1203960"/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26" name="Número de diapositiva"/>
          <p:cNvSpPr txBox="1"/>
          <p:nvPr>
            <p:ph type="sldNum" sz="quarter" idx="2"/>
          </p:nvPr>
        </p:nvSpPr>
        <p:spPr>
          <a:xfrm>
            <a:off x="13889263" y="7442048"/>
            <a:ext cx="300766" cy="287682"/>
          </a:xfrm>
          <a:prstGeom prst="rect">
            <a:avLst/>
          </a:prstGeom>
        </p:spPr>
        <p:txBody>
          <a:bodyPr lIns="45148" tIns="45148" rIns="45148" bIns="45148"/>
          <a:lstStyle>
            <a:lvl1pPr defTabSz="1203960">
              <a:defRPr sz="14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Plantilla Powerpoint - Postgrado.jpg" descr="Plantilla Powerpoint - Postgrad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52053" y="6458"/>
            <a:ext cx="12091793" cy="9016784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Rectángulo"/>
          <p:cNvSpPr/>
          <p:nvPr/>
        </p:nvSpPr>
        <p:spPr>
          <a:xfrm>
            <a:off x="8384821" y="2103303"/>
            <a:ext cx="5729959" cy="66056"/>
          </a:xfrm>
          <a:prstGeom prst="rect">
            <a:avLst/>
          </a:prstGeom>
          <a:solidFill>
            <a:srgbClr val="E2AE0A"/>
          </a:solidFill>
          <a:ln w="12700">
            <a:miter lim="400000"/>
            <a:tailEnd type="triangle"/>
          </a:ln>
          <a:effectLst>
            <a:outerShdw sx="100000" sy="100000" kx="0" ky="0" algn="b" rotWithShape="0" blurRad="38100" dist="25400" dir="5400000">
              <a:srgbClr val="000000">
                <a:alpha val="35000"/>
              </a:srgbClr>
            </a:outerShdw>
          </a:effectLst>
        </p:spPr>
        <p:txBody>
          <a:bodyPr lIns="60197" tIns="60197" rIns="60197" bIns="60197" anchor="ctr"/>
          <a:lstStyle/>
          <a:p>
            <a:pPr algn="ctr" defTabSz="601980">
              <a:defRPr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5" name="Texto del título"/>
          <p:cNvSpPr txBox="1"/>
          <p:nvPr>
            <p:ph type="title"/>
          </p:nvPr>
        </p:nvSpPr>
        <p:spPr>
          <a:xfrm>
            <a:off x="8373674" y="-1"/>
            <a:ext cx="5741107" cy="2691347"/>
          </a:xfrm>
          <a:prstGeom prst="rect">
            <a:avLst/>
          </a:prstGeom>
        </p:spPr>
        <p:txBody>
          <a:bodyPr lIns="60197" tIns="60197" rIns="60197" bIns="60197"/>
          <a:lstStyle>
            <a:lvl1pPr algn="ctr" defTabSz="601980">
              <a:lnSpc>
                <a:spcPct val="100000"/>
              </a:lnSpc>
              <a:defRPr sz="5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336" name="Nivel de texto 1…"/>
          <p:cNvSpPr txBox="1"/>
          <p:nvPr>
            <p:ph type="body" sz="half" idx="1"/>
          </p:nvPr>
        </p:nvSpPr>
        <p:spPr>
          <a:xfrm>
            <a:off x="6295728" y="2956390"/>
            <a:ext cx="7819052" cy="6073310"/>
          </a:xfrm>
          <a:prstGeom prst="rect">
            <a:avLst/>
          </a:prstGeom>
        </p:spPr>
        <p:txBody>
          <a:bodyPr lIns="60197" tIns="60197" rIns="60197" bIns="60197"/>
          <a:lstStyle>
            <a:lvl1pPr marL="0" indent="0" algn="ctr" defTabSz="601980">
              <a:lnSpc>
                <a:spcPct val="100000"/>
              </a:lnSpc>
              <a:spcBef>
                <a:spcPts val="1000"/>
              </a:spcBef>
              <a:buSzTx/>
              <a:buFontTx/>
              <a:buNone/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601980">
              <a:lnSpc>
                <a:spcPct val="100000"/>
              </a:lnSpc>
              <a:spcBef>
                <a:spcPts val="1000"/>
              </a:spcBef>
              <a:buSzTx/>
              <a:buFontTx/>
              <a:buNone/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601980">
              <a:lnSpc>
                <a:spcPct val="100000"/>
              </a:lnSpc>
              <a:spcBef>
                <a:spcPts val="1000"/>
              </a:spcBef>
              <a:buSzTx/>
              <a:buFontTx/>
              <a:buNone/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601980">
              <a:lnSpc>
                <a:spcPct val="100000"/>
              </a:lnSpc>
              <a:spcBef>
                <a:spcPts val="1000"/>
              </a:spcBef>
              <a:buSzTx/>
              <a:buFontTx/>
              <a:buNone/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601980">
              <a:lnSpc>
                <a:spcPct val="100000"/>
              </a:lnSpc>
              <a:spcBef>
                <a:spcPts val="1000"/>
              </a:spcBef>
              <a:buSzTx/>
              <a:buFontTx/>
              <a:buNone/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pic>
        <p:nvPicPr>
          <p:cNvPr id="337" name="secundario-calado.jpg" descr="secundario-calado.jpg"/>
          <p:cNvPicPr>
            <a:picLocks noChangeAspect="1"/>
          </p:cNvPicPr>
          <p:nvPr/>
        </p:nvPicPr>
        <p:blipFill>
          <a:blip r:embed="rId3">
            <a:extLst/>
          </a:blip>
          <a:srcRect l="14539" t="10007" r="17046" b="6079"/>
          <a:stretch>
            <a:fillRect/>
          </a:stretch>
        </p:blipFill>
        <p:spPr>
          <a:xfrm>
            <a:off x="4073418" y="2138672"/>
            <a:ext cx="1667658" cy="1136345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Número de diapositiva"/>
          <p:cNvSpPr txBox="1"/>
          <p:nvPr>
            <p:ph type="sldNum" sz="quarter" idx="2"/>
          </p:nvPr>
        </p:nvSpPr>
        <p:spPr>
          <a:xfrm>
            <a:off x="11606530" y="8127894"/>
            <a:ext cx="2809241" cy="482601"/>
          </a:xfrm>
          <a:prstGeom prst="rect">
            <a:avLst/>
          </a:prstGeom>
        </p:spPr>
        <p:txBody>
          <a:bodyPr wrap="square" lIns="60197" tIns="60197" rIns="60197" bIns="60197"/>
          <a:lstStyle>
            <a:lvl1pPr defTabSz="601980">
              <a:def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Rectángulo"/>
          <p:cNvSpPr/>
          <p:nvPr/>
        </p:nvSpPr>
        <p:spPr>
          <a:xfrm>
            <a:off x="2978149" y="7453976"/>
            <a:ext cx="12039602" cy="1575725"/>
          </a:xfrm>
          <a:prstGeom prst="rect">
            <a:avLst/>
          </a:prstGeom>
          <a:solidFill>
            <a:srgbClr val="002060"/>
          </a:solidFill>
          <a:ln w="12700">
            <a:miter lim="400000"/>
          </a:ln>
        </p:spPr>
        <p:txBody>
          <a:bodyPr lIns="60197" tIns="60197" rIns="60197" bIns="60197" anchor="ctr"/>
          <a:lstStyle/>
          <a:p>
            <a:pPr algn="ctr" defTabSz="1203960">
              <a:defRPr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46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04546" y="7803057"/>
            <a:ext cx="3811225" cy="1006862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Texto del título"/>
          <p:cNvSpPr txBox="1"/>
          <p:nvPr>
            <p:ph type="title"/>
          </p:nvPr>
        </p:nvSpPr>
        <p:spPr>
          <a:xfrm>
            <a:off x="3580129" y="121233"/>
            <a:ext cx="10835642" cy="1985698"/>
          </a:xfrm>
          <a:prstGeom prst="rect">
            <a:avLst/>
          </a:prstGeom>
        </p:spPr>
        <p:txBody>
          <a:bodyPr lIns="60197" tIns="60197" rIns="60197" bIns="60197"/>
          <a:lstStyle>
            <a:lvl1pPr algn="ctr" defTabSz="1203960">
              <a:lnSpc>
                <a:spcPct val="100000"/>
              </a:lnSpc>
              <a:defRPr sz="5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348" name="Nivel de texto 1…"/>
          <p:cNvSpPr txBox="1"/>
          <p:nvPr>
            <p:ph type="body" idx="1"/>
          </p:nvPr>
        </p:nvSpPr>
        <p:spPr>
          <a:xfrm>
            <a:off x="3580129" y="2106929"/>
            <a:ext cx="10835642" cy="6922772"/>
          </a:xfrm>
          <a:prstGeom prst="rect">
            <a:avLst/>
          </a:prstGeom>
        </p:spPr>
        <p:txBody>
          <a:bodyPr lIns="60197" tIns="60197" rIns="60197" bIns="60197"/>
          <a:lstStyle>
            <a:lvl1pPr marL="450056" indent="-450056" defTabSz="1203960">
              <a:lnSpc>
                <a:spcPct val="100000"/>
              </a:lnSpc>
              <a:spcBef>
                <a:spcPts val="1000"/>
              </a:spcBef>
              <a:defRPr sz="4200">
                <a:latin typeface="Calibri"/>
                <a:ea typeface="Calibri"/>
                <a:cs typeface="Calibri"/>
                <a:sym typeface="Calibri"/>
              </a:defRPr>
            </a:lvl1pPr>
            <a:lvl2pPr marL="885825" indent="-428625" defTabSz="1203960">
              <a:lnSpc>
                <a:spcPct val="100000"/>
              </a:lnSpc>
              <a:spcBef>
                <a:spcPts val="1000"/>
              </a:spcBef>
              <a:buChar char="–"/>
              <a:defRPr sz="4200">
                <a:latin typeface="Calibri"/>
                <a:ea typeface="Calibri"/>
                <a:cs typeface="Calibri"/>
                <a:sym typeface="Calibri"/>
              </a:defRPr>
            </a:lvl2pPr>
            <a:lvl3pPr marL="1314450" indent="-400050" defTabSz="1203960">
              <a:lnSpc>
                <a:spcPct val="100000"/>
              </a:lnSpc>
              <a:spcBef>
                <a:spcPts val="1000"/>
              </a:spcBef>
              <a:defRPr sz="4200">
                <a:latin typeface="Calibri"/>
                <a:ea typeface="Calibri"/>
                <a:cs typeface="Calibri"/>
                <a:sym typeface="Calibri"/>
              </a:defRPr>
            </a:lvl3pPr>
            <a:lvl4pPr marL="1851660" indent="-480060" defTabSz="1203960">
              <a:lnSpc>
                <a:spcPct val="100000"/>
              </a:lnSpc>
              <a:spcBef>
                <a:spcPts val="1000"/>
              </a:spcBef>
              <a:buChar char="–"/>
              <a:defRPr sz="4200">
                <a:latin typeface="Calibri"/>
                <a:ea typeface="Calibri"/>
                <a:cs typeface="Calibri"/>
                <a:sym typeface="Calibri"/>
              </a:defRPr>
            </a:lvl4pPr>
            <a:lvl5pPr marL="2308860" indent="-480060" defTabSz="1203960">
              <a:lnSpc>
                <a:spcPct val="100000"/>
              </a:lnSpc>
              <a:spcBef>
                <a:spcPts val="1000"/>
              </a:spcBef>
              <a:buChar char="»"/>
              <a:defRPr sz="4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49" name="Número de diapositiva"/>
          <p:cNvSpPr txBox="1"/>
          <p:nvPr>
            <p:ph type="sldNum" sz="quarter" idx="2"/>
          </p:nvPr>
        </p:nvSpPr>
        <p:spPr>
          <a:xfrm>
            <a:off x="11606530" y="8454690"/>
            <a:ext cx="2809241" cy="309756"/>
          </a:xfrm>
          <a:prstGeom prst="rect">
            <a:avLst/>
          </a:prstGeom>
        </p:spPr>
        <p:txBody>
          <a:bodyPr wrap="square" lIns="60197" tIns="60197" rIns="60197" bIns="60197"/>
          <a:lstStyle>
            <a:lvl1pPr defTabSz="120396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50" name="Dr. J. Enrique Portillo P."/>
          <p:cNvSpPr txBox="1"/>
          <p:nvPr/>
        </p:nvSpPr>
        <p:spPr>
          <a:xfrm>
            <a:off x="3365060" y="7997701"/>
            <a:ext cx="3043877" cy="414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197" tIns="60197" rIns="60197" bIns="60197">
            <a:spAutoFit/>
          </a:bodyPr>
          <a:lstStyle>
            <a:lvl1pPr defTabSz="1203960">
              <a:defRPr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     Dr. J. Enrique Portillo P.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40" name="Nivel de texto 1…"/>
          <p:cNvSpPr txBox="1"/>
          <p:nvPr>
            <p:ph type="body" sz="half" idx="1"/>
          </p:nvPr>
        </p:nvSpPr>
        <p:spPr>
          <a:xfrm>
            <a:off x="1237545" y="2405429"/>
            <a:ext cx="7650282" cy="5733293"/>
          </a:xfrm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el título"/>
          <p:cNvSpPr txBox="1"/>
          <p:nvPr>
            <p:ph type="title"/>
          </p:nvPr>
        </p:nvSpPr>
        <p:spPr>
          <a:xfrm>
            <a:off x="1239890" y="481087"/>
            <a:ext cx="15525572" cy="1746552"/>
          </a:xfrm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49" name="Nivel de texto 1…"/>
          <p:cNvSpPr txBox="1"/>
          <p:nvPr>
            <p:ph type="body" sz="quarter" idx="1"/>
          </p:nvPr>
        </p:nvSpPr>
        <p:spPr>
          <a:xfrm>
            <a:off x="1239890" y="2215088"/>
            <a:ext cx="7615124" cy="1085581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3100"/>
            </a:lvl1pPr>
            <a:lvl2pPr marL="0" indent="602406">
              <a:buSzTx/>
              <a:buFontTx/>
              <a:buNone/>
              <a:defRPr b="1" sz="3100"/>
            </a:lvl2pPr>
            <a:lvl3pPr marL="0" indent="1204812">
              <a:buSzTx/>
              <a:buFontTx/>
              <a:buNone/>
              <a:defRPr b="1" sz="3100"/>
            </a:lvl3pPr>
            <a:lvl4pPr marL="0" indent="1807219">
              <a:buSzTx/>
              <a:buFontTx/>
              <a:buNone/>
              <a:defRPr b="1" sz="3100"/>
            </a:lvl4pPr>
            <a:lvl5pPr marL="0" indent="2409626">
              <a:buSzTx/>
              <a:buFontTx/>
              <a:buNone/>
              <a:defRPr b="1" sz="31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0" name="Marcador de texto 4"/>
          <p:cNvSpPr/>
          <p:nvPr>
            <p:ph type="body" sz="quarter" idx="13"/>
          </p:nvPr>
        </p:nvSpPr>
        <p:spPr>
          <a:xfrm>
            <a:off x="9112836" y="2215088"/>
            <a:ext cx="7652626" cy="1085581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3100"/>
            </a:pPr>
          </a:p>
        </p:txBody>
      </p:sp>
      <p:sp>
        <p:nvSpPr>
          <p:cNvPr id="5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59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o del título"/>
          <p:cNvSpPr txBox="1"/>
          <p:nvPr>
            <p:ph type="title"/>
          </p:nvPr>
        </p:nvSpPr>
        <p:spPr>
          <a:xfrm>
            <a:off x="1239890" y="602403"/>
            <a:ext cx="5805684" cy="2108413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pPr/>
            <a:r>
              <a:t>Texto del título</a:t>
            </a:r>
          </a:p>
        </p:txBody>
      </p:sp>
      <p:sp>
        <p:nvSpPr>
          <p:cNvPr id="74" name="Nivel de texto 1…"/>
          <p:cNvSpPr txBox="1"/>
          <p:nvPr>
            <p:ph type="body" sz="half" idx="1"/>
          </p:nvPr>
        </p:nvSpPr>
        <p:spPr>
          <a:xfrm>
            <a:off x="7652625" y="1301025"/>
            <a:ext cx="9112837" cy="6421452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  <a:lvl2pPr marL="953810" indent="-351403">
              <a:defRPr sz="4200"/>
            </a:lvl2pPr>
            <a:lvl3pPr marL="1612895" indent="-408081">
              <a:defRPr sz="4200"/>
            </a:lvl3pPr>
            <a:lvl4pPr marL="2293779" indent="-486558">
              <a:defRPr sz="4200"/>
            </a:lvl4pPr>
            <a:lvl5pPr marL="2896185" indent="-486558">
              <a:defRPr sz="42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5" name="Marcador de texto 3"/>
          <p:cNvSpPr/>
          <p:nvPr>
            <p:ph type="body" sz="quarter" idx="13"/>
          </p:nvPr>
        </p:nvSpPr>
        <p:spPr>
          <a:xfrm>
            <a:off x="1239890" y="2710815"/>
            <a:ext cx="5805684" cy="502212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100"/>
            </a:pPr>
          </a:p>
        </p:txBody>
      </p:sp>
      <p:sp>
        <p:nvSpPr>
          <p:cNvPr id="76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o del título"/>
          <p:cNvSpPr txBox="1"/>
          <p:nvPr>
            <p:ph type="title"/>
          </p:nvPr>
        </p:nvSpPr>
        <p:spPr>
          <a:xfrm>
            <a:off x="1239890" y="602403"/>
            <a:ext cx="5805684" cy="2108413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pPr/>
            <a:r>
              <a:t>Texto del título</a:t>
            </a:r>
          </a:p>
        </p:txBody>
      </p:sp>
      <p:sp>
        <p:nvSpPr>
          <p:cNvPr id="84" name="Marcador de posición de imagen 2"/>
          <p:cNvSpPr/>
          <p:nvPr>
            <p:ph type="pic" sz="half" idx="13"/>
          </p:nvPr>
        </p:nvSpPr>
        <p:spPr>
          <a:xfrm>
            <a:off x="7652625" y="1301025"/>
            <a:ext cx="9112837" cy="642145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5" name="Nivel de texto 1…"/>
          <p:cNvSpPr txBox="1"/>
          <p:nvPr>
            <p:ph type="body" sz="quarter" idx="1"/>
          </p:nvPr>
        </p:nvSpPr>
        <p:spPr>
          <a:xfrm>
            <a:off x="1239890" y="2710814"/>
            <a:ext cx="5805684" cy="502212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100"/>
            </a:lvl1pPr>
            <a:lvl2pPr marL="0" indent="602406">
              <a:buSzTx/>
              <a:buFontTx/>
              <a:buNone/>
              <a:defRPr sz="2100"/>
            </a:lvl2pPr>
            <a:lvl3pPr marL="0" indent="1204812">
              <a:buSzTx/>
              <a:buFontTx/>
              <a:buNone/>
              <a:defRPr sz="2100"/>
            </a:lvl3pPr>
            <a:lvl4pPr marL="0" indent="1807219">
              <a:buSzTx/>
              <a:buFontTx/>
              <a:buNone/>
              <a:defRPr sz="2100"/>
            </a:lvl4pPr>
            <a:lvl5pPr marL="0" indent="2409626">
              <a:buSzTx/>
              <a:buFontTx/>
              <a:buNone/>
              <a:defRPr sz="21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6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/>
          <p:nvPr>
            <p:ph type="title"/>
          </p:nvPr>
        </p:nvSpPr>
        <p:spPr>
          <a:xfrm>
            <a:off x="1237545" y="481087"/>
            <a:ext cx="15525573" cy="1746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Texto del título</a:t>
            </a:r>
          </a:p>
        </p:txBody>
      </p:sp>
      <p:sp>
        <p:nvSpPr>
          <p:cNvPr id="3" name="Nivel de texto 1…"/>
          <p:cNvSpPr txBox="1"/>
          <p:nvPr>
            <p:ph type="body" idx="1"/>
          </p:nvPr>
        </p:nvSpPr>
        <p:spPr>
          <a:xfrm>
            <a:off x="1237545" y="2405429"/>
            <a:ext cx="15525573" cy="5733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pic>
        <p:nvPicPr>
          <p:cNvPr id="4" name="Imagen 6" descr="Imagen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84442" y="8190678"/>
            <a:ext cx="2878676" cy="76266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Número de diapositiva"/>
          <p:cNvSpPr txBox="1"/>
          <p:nvPr>
            <p:ph type="sldNum" sz="quarter" idx="2"/>
          </p:nvPr>
        </p:nvSpPr>
        <p:spPr>
          <a:xfrm>
            <a:off x="16447082" y="8465069"/>
            <a:ext cx="316035" cy="301108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5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</p:sldLayoutIdLst>
  <p:transition xmlns:p14="http://schemas.microsoft.com/office/powerpoint/2010/main" spd="med" advClick="1"/>
  <p:txStyles>
    <p:titleStyle>
      <a:lvl1pPr marL="0" marR="0" indent="0" algn="l" defTabSz="120481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7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120481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7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120481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7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120481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7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120481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7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120481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7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120481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7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120481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7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120481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7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301203" marR="0" indent="-301203" algn="l" defTabSz="1204812" rtl="0" latinLnBrk="0">
        <a:lnSpc>
          <a:spcPct val="9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952191" marR="0" indent="-349784" algn="l" defTabSz="1204812" rtl="0" latinLnBrk="0">
        <a:lnSpc>
          <a:spcPct val="9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621864" marR="0" indent="-417050" algn="l" defTabSz="1204812" rtl="0" latinLnBrk="0">
        <a:lnSpc>
          <a:spcPct val="9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2278669" marR="0" indent="-471448" algn="l" defTabSz="1204812" rtl="0" latinLnBrk="0">
        <a:lnSpc>
          <a:spcPct val="9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2881075" marR="0" indent="-471448" algn="l" defTabSz="1204812" rtl="0" latinLnBrk="0">
        <a:lnSpc>
          <a:spcPct val="9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3483481" marR="0" indent="-471447" algn="l" defTabSz="1204812" rtl="0" latinLnBrk="0">
        <a:lnSpc>
          <a:spcPct val="9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4085888" marR="0" indent="-471447" algn="l" defTabSz="1204812" rtl="0" latinLnBrk="0">
        <a:lnSpc>
          <a:spcPct val="9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4688295" marR="0" indent="-471447" algn="l" defTabSz="1204812" rtl="0" latinLnBrk="0">
        <a:lnSpc>
          <a:spcPct val="9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5290701" marR="0" indent="-471447" algn="l" defTabSz="1204812" rtl="0" latinLnBrk="0">
        <a:lnSpc>
          <a:spcPct val="9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5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5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5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5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5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5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5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5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5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4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“Cognitive Innovation, una respuesta sistémica de cara a la era digital”"/>
          <p:cNvSpPr txBox="1"/>
          <p:nvPr>
            <p:ph type="title"/>
          </p:nvPr>
        </p:nvSpPr>
        <p:spPr>
          <a:xfrm>
            <a:off x="1235164" y="2281627"/>
            <a:ext cx="15525572" cy="1746553"/>
          </a:xfrm>
          <a:prstGeom prst="rect">
            <a:avLst/>
          </a:prstGeom>
        </p:spPr>
        <p:txBody>
          <a:bodyPr/>
          <a:lstStyle>
            <a:lvl1pPr algn="ctr" defTabSz="927705">
              <a:defRPr sz="6083"/>
            </a:lvl1pPr>
          </a:lstStyle>
          <a:p>
            <a:pPr/>
            <a:r>
              <a:t>“Cognitive Innovation, una respuesta sistémica de cara a la era digital”</a:t>
            </a:r>
          </a:p>
        </p:txBody>
      </p:sp>
      <p:sp>
        <p:nvSpPr>
          <p:cNvPr id="360" name="Congreso AMAI, Monterrey,…"/>
          <p:cNvSpPr txBox="1"/>
          <p:nvPr>
            <p:ph type="body" sz="quarter" idx="1"/>
          </p:nvPr>
        </p:nvSpPr>
        <p:spPr>
          <a:xfrm>
            <a:off x="4920026" y="5436607"/>
            <a:ext cx="8155848" cy="1569689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FontTx/>
              <a:buNone/>
              <a:defRPr sz="4300"/>
            </a:pPr>
            <a:r>
              <a:t>Congreso AMAI, Monterrey, </a:t>
            </a:r>
          </a:p>
          <a:p>
            <a:pPr marL="0" indent="0" algn="ctr">
              <a:buSzTx/>
              <a:buFontTx/>
              <a:buNone/>
              <a:defRPr sz="4300"/>
            </a:pPr>
            <a:r>
              <a:t>Junio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“Los jóvenes de hoy aman el lujo, tienen gustos extraños y desprecian a la autoridad, responden a sus padres, cruzan las piernas y ofenden a sus maestros”."/>
          <p:cNvSpPr txBox="1"/>
          <p:nvPr>
            <p:ph type="body" sz="half" idx="1"/>
          </p:nvPr>
        </p:nvSpPr>
        <p:spPr>
          <a:xfrm>
            <a:off x="1237545" y="1158530"/>
            <a:ext cx="15798988" cy="3679239"/>
          </a:xfrm>
          <a:prstGeom prst="rect">
            <a:avLst/>
          </a:prstGeom>
        </p:spPr>
        <p:txBody>
          <a:bodyPr/>
          <a:lstStyle>
            <a:lvl1pPr marL="300990" indent="-300990" algn="ctr">
              <a:buSzTx/>
              <a:buNone/>
              <a:defRPr sz="5600"/>
            </a:lvl1pPr>
          </a:lstStyle>
          <a:p>
            <a:pPr/>
            <a:r>
              <a:t>“Los jóvenes de hoy aman el lujo, tienen gustos extraños y desprecian a la autoridad, responden a sus padres, cruzan las piernas y ofenden a sus maestros”.</a:t>
            </a:r>
          </a:p>
        </p:txBody>
      </p:sp>
      <p:sp>
        <p:nvSpPr>
          <p:cNvPr id="386" name="Sócrates (470-400 AC)…"/>
          <p:cNvSpPr txBox="1"/>
          <p:nvPr/>
        </p:nvSpPr>
        <p:spPr>
          <a:xfrm>
            <a:off x="4467189" y="5879625"/>
            <a:ext cx="9339701" cy="1269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214" tIns="46214" rIns="46214" bIns="46214">
            <a:spAutoFit/>
          </a:bodyPr>
          <a:lstStyle/>
          <a:p>
            <a:pPr algn="ctr" defTabSz="1203960">
              <a:defRPr sz="4100"/>
            </a:pPr>
            <a:r>
              <a:rPr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</a:rPr>
              <a:t>Sócrates (470-400 AC) </a:t>
            </a:r>
          </a:p>
          <a:p>
            <a:pPr algn="ctr" defTabSz="1203960">
              <a:defRPr sz="4100"/>
            </a:pPr>
            <a:r>
              <a:rPr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</a:rPr>
              <a:t>Revista expansión, junio 4 de 1997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El envejecimiento acelerado de la teoría y la necesidad de soluciones ágiles de innovación…"/>
          <p:cNvSpPr txBox="1"/>
          <p:nvPr>
            <p:ph type="body" idx="1"/>
          </p:nvPr>
        </p:nvSpPr>
        <p:spPr>
          <a:xfrm>
            <a:off x="1413300" y="1585908"/>
            <a:ext cx="15713034" cy="4751425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FontTx/>
              <a:buNone/>
              <a:defRPr sz="5300"/>
            </a:pPr>
            <a:r>
              <a:t>El envejecimiento acelerado de la teoría y la necesidad de soluciones ágiles de innovación</a:t>
            </a:r>
          </a:p>
          <a:p>
            <a:pPr marL="0" indent="0" algn="ctr">
              <a:buSzTx/>
              <a:buFontTx/>
              <a:buNone/>
              <a:defRPr sz="5300"/>
            </a:pPr>
          </a:p>
          <a:p>
            <a:pPr marL="0" indent="0" algn="ctr">
              <a:buSzTx/>
              <a:buFontTx/>
              <a:buNone/>
              <a:defRPr sz="5300"/>
            </a:pPr>
          </a:p>
          <a:p>
            <a:pPr marL="0" indent="0" algn="ctr">
              <a:buSzTx/>
              <a:buFontTx/>
              <a:buNone/>
              <a:defRPr sz="5300"/>
            </a:pPr>
            <a:r>
              <a:t>Adecuación Estratégica VS Planeación Estratégica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Investigación Cualitativa"/>
          <p:cNvSpPr txBox="1"/>
          <p:nvPr>
            <p:ph type="body" sz="quarter" idx="1"/>
          </p:nvPr>
        </p:nvSpPr>
        <p:spPr>
          <a:xfrm>
            <a:off x="1237545" y="890978"/>
            <a:ext cx="15525573" cy="96170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5000"/>
            </a:lvl1pPr>
          </a:lstStyle>
          <a:p>
            <a:pPr/>
            <a:r>
              <a:t>Investigación Cualitativa</a:t>
            </a:r>
          </a:p>
        </p:txBody>
      </p:sp>
      <p:sp>
        <p:nvSpPr>
          <p:cNvPr id="391" name="“Etnografía, Customer Journey Canvas, Validación, Iteración”"/>
          <p:cNvSpPr txBox="1"/>
          <p:nvPr/>
        </p:nvSpPr>
        <p:spPr>
          <a:xfrm>
            <a:off x="1235164" y="2329697"/>
            <a:ext cx="15525572" cy="1734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defTabSz="1204812">
              <a:lnSpc>
                <a:spcPct val="90000"/>
              </a:lnSpc>
              <a:spcBef>
                <a:spcPts val="1300"/>
              </a:spcBef>
              <a:defRPr sz="5000"/>
            </a:lvl1pPr>
          </a:lstStyle>
          <a:p>
            <a:pPr/>
            <a:r>
              <a:t>“Etnografía, Customer Journey Canvas, Validación, Iteración”</a:t>
            </a:r>
          </a:p>
        </p:txBody>
      </p:sp>
      <p:sp>
        <p:nvSpPr>
          <p:cNvPr id="392" name="Investigación Cuantitativa"/>
          <p:cNvSpPr txBox="1"/>
          <p:nvPr/>
        </p:nvSpPr>
        <p:spPr>
          <a:xfrm>
            <a:off x="1235164" y="4540828"/>
            <a:ext cx="15525572" cy="961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defTabSz="1204812">
              <a:lnSpc>
                <a:spcPct val="90000"/>
              </a:lnSpc>
              <a:spcBef>
                <a:spcPts val="1300"/>
              </a:spcBef>
              <a:defRPr sz="5000"/>
            </a:lvl1pPr>
          </a:lstStyle>
          <a:p>
            <a:pPr/>
            <a:r>
              <a:t>Investigación Cuantitativa</a:t>
            </a:r>
          </a:p>
        </p:txBody>
      </p:sp>
      <p:sp>
        <p:nvSpPr>
          <p:cNvPr id="393" name="“Algoritmos de Inteligencia Artificial para desarrollar modelos predictivos”"/>
          <p:cNvSpPr txBox="1"/>
          <p:nvPr/>
        </p:nvSpPr>
        <p:spPr>
          <a:xfrm>
            <a:off x="1139504" y="5979547"/>
            <a:ext cx="15716892" cy="2051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defTabSz="1204812">
              <a:lnSpc>
                <a:spcPct val="90000"/>
              </a:lnSpc>
              <a:spcBef>
                <a:spcPts val="1300"/>
              </a:spcBef>
              <a:defRPr sz="5000"/>
            </a:lvl1pPr>
          </a:lstStyle>
          <a:p>
            <a:pPr/>
            <a:r>
              <a:t>“Algoritmos de Inteligencia Artificial para desarrollar modelos predictivos”</a:t>
            </a:r>
          </a:p>
        </p:txBody>
      </p:sp>
      <p:pic>
        <p:nvPicPr>
          <p:cNvPr id="394" name="Línea" descr="Línea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9982" y="1194032"/>
            <a:ext cx="7641134" cy="355601"/>
          </a:xfrm>
          <a:prstGeom prst="rect">
            <a:avLst/>
          </a:prstGeom>
        </p:spPr>
      </p:pic>
      <p:pic>
        <p:nvPicPr>
          <p:cNvPr id="396" name="Línea" descr="Línea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9982" y="4843882"/>
            <a:ext cx="7641134" cy="355601"/>
          </a:xfrm>
          <a:prstGeom prst="rect">
            <a:avLst/>
          </a:prstGeom>
        </p:spPr>
      </p:pic>
      <p:sp>
        <p:nvSpPr>
          <p:cNvPr id="398" name="…INSIGHTS!!!"/>
          <p:cNvSpPr txBox="1"/>
          <p:nvPr/>
        </p:nvSpPr>
        <p:spPr>
          <a:xfrm>
            <a:off x="3890229" y="3019419"/>
            <a:ext cx="4997242" cy="1044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defTabSz="1204812">
              <a:lnSpc>
                <a:spcPct val="90000"/>
              </a:lnSpc>
              <a:spcBef>
                <a:spcPts val="1300"/>
              </a:spcBef>
              <a:defRPr sz="5000"/>
            </a:lvl1pPr>
          </a:lstStyle>
          <a:p>
            <a:pPr/>
            <a:r>
              <a:t>…INSIGHTS!!!</a:t>
            </a:r>
          </a:p>
        </p:txBody>
      </p:sp>
      <p:sp>
        <p:nvSpPr>
          <p:cNvPr id="399" name="…que incluyan al SMALL DATA!!!"/>
          <p:cNvSpPr txBox="1"/>
          <p:nvPr/>
        </p:nvSpPr>
        <p:spPr>
          <a:xfrm>
            <a:off x="6987559" y="6693570"/>
            <a:ext cx="9672164" cy="2051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defTabSz="1204812">
              <a:lnSpc>
                <a:spcPct val="90000"/>
              </a:lnSpc>
              <a:spcBef>
                <a:spcPts val="1300"/>
              </a:spcBef>
              <a:defRPr sz="5000"/>
            </a:lvl1pPr>
          </a:lstStyle>
          <a:p>
            <a:pPr/>
            <a:r>
              <a:t>…que incluyan al SMALL DATA!!!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32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8" presetID="2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1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4" grpId="1"/>
      <p:bldP build="whole" bldLvl="1" animBg="1" rev="0" advAuto="0" spid="391" grpId="2"/>
      <p:bldP build="whole" bldLvl="1" animBg="1" rev="0" advAuto="0" spid="399" grpId="7"/>
      <p:bldP build="whole" bldLvl="1" animBg="1" rev="0" advAuto="0" spid="398" grpId="3"/>
      <p:bldP build="whole" bldLvl="1" animBg="1" rev="0" advAuto="0" spid="393" grpId="6"/>
      <p:bldP build="whole" bldLvl="1" animBg="1" rev="0" advAuto="0" spid="392" grpId="4"/>
      <p:bldP build="whole" bldLvl="1" animBg="1" rev="0" advAuto="0" spid="396" grpId="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Preparándonos para un futuro que ya está aquí, la urgencia de dar forma a la 4ta Revolución Industrial"/>
          <p:cNvSpPr txBox="1"/>
          <p:nvPr>
            <p:ph type="title"/>
          </p:nvPr>
        </p:nvSpPr>
        <p:spPr>
          <a:xfrm>
            <a:off x="1290134" y="-52823"/>
            <a:ext cx="15598289" cy="2249459"/>
          </a:xfrm>
          <a:prstGeom prst="rect">
            <a:avLst/>
          </a:prstGeom>
        </p:spPr>
        <p:txBody>
          <a:bodyPr/>
          <a:lstStyle>
            <a:lvl1pPr algn="ctr">
              <a:defRPr b="1" sz="4200"/>
            </a:lvl1pPr>
          </a:lstStyle>
          <a:p>
            <a:pPr/>
            <a:r>
              <a:t>Preparándonos para un futuro que ya está aquí, la urgencia de dar forma a la 4ta Revolución Industrial</a:t>
            </a:r>
          </a:p>
        </p:txBody>
      </p:sp>
      <p:sp>
        <p:nvSpPr>
          <p:cNvPr id="402" name="“Big Data al día de hoy proviene de sensores en objetos, que incluyen, por ejemplo, máquinas de la industria, equipos domésticos, automóviles y teléfonos móviles. Los teléfonos inteligentes rastrean su ubicación; las redes sociales, sus intereses y las compañías de tarjetas de crédito, sus actividades comerciales."/>
          <p:cNvSpPr txBox="1"/>
          <p:nvPr/>
        </p:nvSpPr>
        <p:spPr>
          <a:xfrm>
            <a:off x="1254985" y="2429970"/>
            <a:ext cx="16444687" cy="2829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7029" tIns="47029" rIns="47029" bIns="47029" anchor="ctr">
            <a:spAutoFit/>
          </a:bodyPr>
          <a:lstStyle>
            <a:lvl1pPr algn="ctr" defTabSz="1204812">
              <a:lnSpc>
                <a:spcPct val="90000"/>
              </a:lnSpc>
              <a:defRPr sz="4100"/>
            </a:lvl1pPr>
          </a:lstStyle>
          <a:p>
            <a:pPr/>
            <a:r>
              <a:t>“Big Data al día de hoy proviene de sensores en objetos, que incluyen, por ejemplo, máquinas de la industria, equipos domésticos, automóviles y teléfonos móviles. Los teléfonos inteligentes rastrean su ubicación; las redes sociales, sus intereses y las compañías de tarjetas de crédito, sus actividades comerciales.</a:t>
            </a:r>
          </a:p>
        </p:txBody>
      </p:sp>
      <p:sp>
        <p:nvSpPr>
          <p:cNvPr id="403" name="Fuente: https://www.japanindustrynews.com/2015/10/internet-of-things-industry-4-0-and-the-role-of-japan/"/>
          <p:cNvSpPr txBox="1"/>
          <p:nvPr/>
        </p:nvSpPr>
        <p:spPr>
          <a:xfrm>
            <a:off x="175515" y="7894945"/>
            <a:ext cx="13201273" cy="951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7029" tIns="47029" rIns="47029" bIns="47029" anchor="ctr">
            <a:spAutoFit/>
          </a:bodyPr>
          <a:lstStyle>
            <a:lvl1pPr defTabSz="1204812">
              <a:lnSpc>
                <a:spcPct val="90000"/>
              </a:lnSpc>
              <a:defRPr sz="3100"/>
            </a:lvl1pPr>
          </a:lstStyle>
          <a:p>
            <a:pPr/>
            <a:r>
              <a:t>Fuente: https://www.japanindustrynews.com/2015/10/internet-of-things-industry-4-0-and-the-role-of-japan/</a:t>
            </a:r>
          </a:p>
        </p:txBody>
      </p:sp>
      <p:sp>
        <p:nvSpPr>
          <p:cNvPr id="404" name="Todos estos datos son demasiado complejos para que tengan sentido para los humanos, pero AI puede extraer algunas conclusiones”"/>
          <p:cNvSpPr txBox="1"/>
          <p:nvPr/>
        </p:nvSpPr>
        <p:spPr>
          <a:xfrm>
            <a:off x="2160831" y="5701371"/>
            <a:ext cx="14632995" cy="1751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7029" tIns="47029" rIns="47029" bIns="47029" anchor="ctr">
            <a:spAutoFit/>
          </a:bodyPr>
          <a:lstStyle>
            <a:lvl1pPr algn="ctr" defTabSz="1204812">
              <a:lnSpc>
                <a:spcPct val="90000"/>
              </a:lnSpc>
              <a:defRPr b="1" sz="4100"/>
            </a:lvl1pPr>
          </a:lstStyle>
          <a:p>
            <a:pPr/>
            <a:r>
              <a:t>Todos estos datos son demasiado complejos para que tengan sentido para los humanos, pero AI puede extraer algunas conclusiones”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Imagen" descr="Imagen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28" y="-1"/>
            <a:ext cx="17969244" cy="9029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Teoría y Práctica, dos mundos que  actualmente y con mayor frecuencia se contraponen."/>
          <p:cNvSpPr txBox="1"/>
          <p:nvPr>
            <p:ph type="title"/>
          </p:nvPr>
        </p:nvSpPr>
        <p:spPr>
          <a:xfrm>
            <a:off x="1825527" y="-2770"/>
            <a:ext cx="15268936" cy="4291751"/>
          </a:xfrm>
          <a:prstGeom prst="rect">
            <a:avLst/>
          </a:prstGeom>
        </p:spPr>
        <p:txBody>
          <a:bodyPr/>
          <a:lstStyle>
            <a:lvl1pPr algn="ctr">
              <a:defRPr sz="6500"/>
            </a:lvl1pPr>
          </a:lstStyle>
          <a:p>
            <a:pPr/>
            <a:r>
              <a:t>Teoría y Práctica, dos mundos que  actualmente y con mayor frecuencia se contraponen.</a:t>
            </a:r>
          </a:p>
        </p:txBody>
      </p:sp>
      <p:sp>
        <p:nvSpPr>
          <p:cNvPr id="363" name="O deberíamos decir: deben encontrar la forma de comunicarse eficiente y oportunamente?"/>
          <p:cNvSpPr txBox="1"/>
          <p:nvPr/>
        </p:nvSpPr>
        <p:spPr>
          <a:xfrm>
            <a:off x="1825527" y="4053392"/>
            <a:ext cx="15268936" cy="4291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 defTabSz="1204812">
              <a:lnSpc>
                <a:spcPct val="90000"/>
              </a:lnSpc>
              <a:defRPr sz="6700"/>
            </a:lvl1pPr>
          </a:lstStyle>
          <a:p>
            <a:pPr/>
            <a:r>
              <a:t>O deberíamos decir: deben encontrar la forma de comunicarse eficiente y oportunamente?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0" presetID="1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The Startup Journey Model"/>
          <p:cNvSpPr txBox="1"/>
          <p:nvPr>
            <p:ph type="title"/>
          </p:nvPr>
        </p:nvSpPr>
        <p:spPr>
          <a:xfrm>
            <a:off x="119945" y="-111580"/>
            <a:ext cx="15525573" cy="1399541"/>
          </a:xfrm>
          <a:prstGeom prst="rect">
            <a:avLst/>
          </a:prstGeom>
        </p:spPr>
        <p:txBody>
          <a:bodyPr/>
          <a:lstStyle/>
          <a:p>
            <a:pPr/>
            <a:r>
              <a:t>The Startup Journey Model</a:t>
            </a:r>
          </a:p>
        </p:txBody>
      </p:sp>
      <p:pic>
        <p:nvPicPr>
          <p:cNvPr id="366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8131" y="1069698"/>
            <a:ext cx="10465515" cy="7910338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The Startup Journey Project Entrepreneurship Methodology for Emerging Economies…"/>
          <p:cNvSpPr txBox="1"/>
          <p:nvPr/>
        </p:nvSpPr>
        <p:spPr>
          <a:xfrm>
            <a:off x="13369870" y="5803197"/>
            <a:ext cx="4148955" cy="2014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rPr sz="2200"/>
              <a:t>The Startup Journey Project</a:t>
            </a:r>
            <a:br>
              <a:rPr sz="2200"/>
            </a:br>
            <a:r>
              <a:t>Entrepreneurship Methodology for Emerging Economies </a:t>
            </a:r>
          </a:p>
          <a:p>
            <a:pPr/>
          </a:p>
          <a:p>
            <a:pPr/>
            <a:r>
              <a:t>Roberto Musso  (@RobertoMussoM)</a:t>
            </a:r>
          </a:p>
          <a:p>
            <a:pPr/>
            <a:r>
              <a:t>Dario Liberona  (@darioliberona)</a:t>
            </a:r>
            <a:b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Imagen" descr="Imagen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74" y="72372"/>
            <a:ext cx="17487752" cy="88849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EL MODELO STRAGILE"/>
          <p:cNvSpPr txBox="1"/>
          <p:nvPr/>
        </p:nvSpPr>
        <p:spPr>
          <a:xfrm>
            <a:off x="9899212" y="3193230"/>
            <a:ext cx="4186947" cy="1715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197" tIns="60197" rIns="60197" bIns="60197">
            <a:spAutoFit/>
          </a:bodyPr>
          <a:lstStyle>
            <a:lvl1pPr algn="ctr" defTabSz="1203960">
              <a:defRPr sz="5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EL MODELO STRAGILE</a:t>
            </a:r>
          </a:p>
        </p:txBody>
      </p:sp>
      <p:pic>
        <p:nvPicPr>
          <p:cNvPr id="372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4189" y="88410"/>
            <a:ext cx="7768856" cy="88528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5" name="Cuerpo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6" name="Imagen" descr="Imagen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38" y="-44878"/>
            <a:ext cx="17995901" cy="91194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image7.jpg" descr="image7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910" y="-2310"/>
            <a:ext cx="18047720" cy="9034320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El modelo Stragile"/>
          <p:cNvSpPr txBox="1"/>
          <p:nvPr>
            <p:ph type="body" sz="quarter" idx="1"/>
          </p:nvPr>
        </p:nvSpPr>
        <p:spPr>
          <a:xfrm>
            <a:off x="196084" y="165386"/>
            <a:ext cx="4485887" cy="812056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78020"/>
                </a:solidFill>
              </a:defRPr>
            </a:lvl1pPr>
          </a:lstStyle>
          <a:p>
            <a:pPr/>
            <a:r>
              <a:t>El modelo Stragile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5564" y="299765"/>
            <a:ext cx="10906350" cy="87943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baby ipad.mp4" descr="baby ipad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30996" y="-15135"/>
            <a:ext cx="18057892" cy="90599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69998" fill="hold"/>
                                        <p:tgtEl>
                                          <p:spTgt spid="3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8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